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6" r:id="rId3"/>
    <p:sldId id="279" r:id="rId4"/>
    <p:sldId id="281" r:id="rId5"/>
    <p:sldId id="285" r:id="rId6"/>
    <p:sldId id="268" r:id="rId7"/>
    <p:sldId id="282" r:id="rId8"/>
    <p:sldId id="276" r:id="rId9"/>
    <p:sldId id="258" r:id="rId10"/>
    <p:sldId id="259" r:id="rId11"/>
    <p:sldId id="266" r:id="rId12"/>
    <p:sldId id="269" r:id="rId13"/>
    <p:sldId id="267" r:id="rId14"/>
    <p:sldId id="270" r:id="rId15"/>
    <p:sldId id="280" r:id="rId16"/>
    <p:sldId id="286" r:id="rId17"/>
    <p:sldId id="272" r:id="rId18"/>
    <p:sldId id="273" r:id="rId19"/>
    <p:sldId id="274" r:id="rId20"/>
    <p:sldId id="278" r:id="rId21"/>
    <p:sldId id="275" r:id="rId22"/>
    <p:sldId id="262" r:id="rId23"/>
    <p:sldId id="263" r:id="rId24"/>
    <p:sldId id="277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E33DF-66DF-4465-AD8E-1228A7AB6645}" type="datetimeFigureOut">
              <a:rPr lang="en-US" smtClean="0"/>
              <a:t>12/3/2011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233F-B85F-4101-86F4-68F031588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47F7-40EB-42D1-9AC8-B0248BE1CEAA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910D5-E63B-4058-8D44-D26FA5E80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A8DBC3-2E92-4ED4-864E-6EC8D770E061}" type="datetime1">
              <a:rPr lang="en-US" smtClean="0"/>
              <a:pPr/>
              <a:t>12/3/2011</a:t>
            </a:fld>
            <a:endParaRPr lang="en-US" smtClean="0"/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9FC94-915A-4222-921E-41FC84F065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Good morning…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177800"/>
            <a:ext cx="61722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96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600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DAEB-E4D3-4DFB-8B0E-99A9BCE6C321}" type="datetime1">
              <a:rPr lang="en-US"/>
              <a:pPr>
                <a:defRPr/>
              </a:pPr>
              <a:t>12/3/2011</a:t>
            </a:fld>
            <a:endParaRPr lang="en-US" sz="1200" u="sng">
              <a:latin typeface="+mn-lt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9C52-F526-4889-8EFB-E2D2A5C06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8FE0-8B5B-49E5-B2F3-05F274310C58}" type="datetimeFigureOut">
              <a:rPr lang="en-US" smtClean="0"/>
              <a:pPr/>
              <a:t>12/3/2011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22BE-86E0-4C54-B948-179814E8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chr.coe.int/NR/rdonlyres/DF074FE4-96C2-4384-BFF6-404AAF5BC585/0/Brochure_en_bref_EN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pr.org/2011/04/27/135745530/far-right-parties-gain-ground-in-european-politics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hotos.last-video.com/photo-femme-francaise-en-burqa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47800" y="3048000"/>
            <a:ext cx="6172200" cy="920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and Human Rights: Europe and Beyond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4419600"/>
            <a:ext cx="3962400" cy="24384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z="2000" b="1" dirty="0" smtClean="0"/>
              <a:t>David Kirkham, </a:t>
            </a:r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Senior Fellow for Comparative Law and International Policy</a:t>
            </a:r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International Center for Law and Religion Studies</a:t>
            </a:r>
          </a:p>
          <a:p>
            <a:pPr algn="ctr" eaLnBrk="1" hangingPunct="1">
              <a:buFontTx/>
              <a:buNone/>
            </a:pPr>
            <a:r>
              <a:rPr lang="en-US" sz="1800" b="1" dirty="0" smtClean="0"/>
              <a:t>    BYU Law School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17410" name="Picture 2" descr="http://upload.wikimedia.org/wikipedia/commons/thumb/0/09/Star_and_Crescent.svg/220px-Star_and_Crescen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2095500" cy="2095501"/>
          </a:xfrm>
          <a:prstGeom prst="rect">
            <a:avLst/>
          </a:prstGeom>
          <a:noFill/>
        </p:spPr>
      </p:pic>
      <p:pic>
        <p:nvPicPr>
          <p:cNvPr id="17412" name="Picture 4" descr="European 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914400"/>
            <a:ext cx="1834193" cy="121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algarybeacon.com/wp-content/uploads/2010/10/ishr-bu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59806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 van Gogh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1957-2004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libforall.org/photos/background-radical-islam-theo-van-go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9124" y="1981200"/>
            <a:ext cx="2895600" cy="19685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7" y="2438400"/>
            <a:ext cx="23812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2879324" cy="203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Bombings of 7 July 2005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21715" cy="459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Danish Cartoons Crisis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7650" name="Picture 2" descr="http://bikyamasr.com/wordpress/wp-content/uploads/2011/03/muslimer.dannebrog2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2495669" cy="3295651"/>
          </a:xfrm>
          <a:prstGeom prst="rect">
            <a:avLst/>
          </a:prstGeom>
          <a:noFill/>
        </p:spPr>
      </p:pic>
      <p:pic>
        <p:nvPicPr>
          <p:cNvPr id="27652" name="Picture 4" descr="http://image.muzi.com/pfm_image/203195069666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" y="2404272"/>
            <a:ext cx="3062288" cy="21492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486400"/>
            <a:ext cx="824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Printed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Jyllands-Posten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September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30,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Archbishop of Canterbury Rowan Williams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seems unavoidable and, as a matter of fact, certain conditions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already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recognised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our society.”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February 2008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20888"/>
            <a:ext cx="376629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“Our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position is that sharia law cannot be used as a justification for committing breaches of English law, nor should the principles of sharia law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included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civil court for resolving contractual disputes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20888"/>
            <a:ext cx="376629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Swiss Minaret Ban of November 2009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4.bp.blogspot.com/_n7RltmTdk-g/SxO85wTrG-I/AAAAAAAANoU/crAWPxrNli0/s1600/Swiss+mina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048000" cy="4648201"/>
          </a:xfrm>
          <a:prstGeom prst="rect">
            <a:avLst/>
          </a:prstGeom>
          <a:noFill/>
        </p:spPr>
      </p:pic>
      <p:pic>
        <p:nvPicPr>
          <p:cNvPr id="40964" name="Picture 4" descr="http://t3.gstatic.com/images?q=tbn:ANd9GcSca1Dt-8Tgth73Prna6e-xlrD1KXJPEbPr7V7wwA3R7TYnQu-2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35130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Court of Human Rights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http://upload.wikimedia.org/wikipedia/commons/e/ea/European_Court_of_Human_Rights_Court_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4038600" cy="3045882"/>
          </a:xfrm>
          <a:prstGeom prst="rect">
            <a:avLst/>
          </a:prstGeom>
          <a:noFill/>
        </p:spPr>
      </p:pic>
      <p:pic>
        <p:nvPicPr>
          <p:cNvPr id="32774" name="Picture 6" descr="http://t0.gstatic.com/images?q=tbn:ANd9GcTKg4aCHIEo1BSMwhY4CPkhT0ZrVTIjnhWfGyxX8UUl1J6foq3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094669" cy="306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745" y="838200"/>
            <a:ext cx="7165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Court of Human Rights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716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international court established in 1959 by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Council of Europe (47 countries, 800 million citizens)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“Quasi-enforceable”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Rules on individual or State applications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alleging violations of civil and political rights  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set out in the European Convention on Human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Rights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Individuals can apply directly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1998 a full-time court</a:t>
            </a: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in Strasbourg, France</a:t>
            </a:r>
          </a:p>
          <a:p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943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hlinkClick r:id="rId2"/>
              </a:rPr>
              <a:t>http://www.echr.coe.int/NR/rdonlyres/DF074FE4-96C2-4384-BFF6-404AAF5BC585/0/Brochure_en_bref_EN.pdf</a:t>
            </a:r>
            <a:endParaRPr lang="en-US" sz="1400" dirty="0"/>
          </a:p>
        </p:txBody>
      </p:sp>
      <p:pic>
        <p:nvPicPr>
          <p:cNvPr id="34818" name="Picture 2" descr="http://t2.gstatic.com/images?q=tbn:ANd9GcRXl7pbbID2vDN_PI9lqBci5ZlaE4Bi5o6YDJL5VsTNPN7BIsLh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1600200"/>
            <a:ext cx="5257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	            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           The Prohibitions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torture and inhuman or degrading    </a:t>
            </a:r>
          </a:p>
          <a:p>
            <a:pPr lvl="1"/>
            <a:r>
              <a:rPr lang="en-US" b="1" dirty="0" smtClean="0"/>
              <a:t>   treatment or punishment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slavery and forced </a:t>
            </a:r>
            <a:r>
              <a:rPr lang="en-US" b="1" dirty="0" err="1" smtClean="0"/>
              <a:t>labour</a:t>
            </a: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death penalty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arbitrary and unlawful detention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 discrimination in the enjoyment of the  </a:t>
            </a:r>
          </a:p>
          <a:p>
            <a:pPr lvl="1"/>
            <a:r>
              <a:rPr lang="en-US" b="1" dirty="0" smtClean="0"/>
              <a:t>   rights and freedoms set out in the Convention.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685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Court of Human Rights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jonathanturley.files.wordpress.com/2010/12/250px-european_court_of_human_rights_logo-svg.png?w=250&amp;h=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5105400"/>
            <a:ext cx="3364143" cy="1264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358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The Guarantees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the right to life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the right to a fair hearing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the right to respect for </a:t>
            </a:r>
          </a:p>
          <a:p>
            <a:pPr lvl="1"/>
            <a:r>
              <a:rPr lang="en-US" b="1" dirty="0" smtClean="0"/>
              <a:t>   private and family life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the protection of property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freedom of expression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freedom of thought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conscience and religion </a:t>
            </a:r>
          </a:p>
          <a:p>
            <a:pPr lvl="1"/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oppointonline.com/garb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781800" cy="508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Key Cases at the European Court of Human Rights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33655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4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Leyla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v. Turkey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thewe.cc/thewei/&amp;/&amp;/adnki/&amp;/donne_velo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310740" cy="2895600"/>
          </a:xfrm>
          <a:prstGeom prst="rect">
            <a:avLst/>
          </a:prstGeom>
          <a:noFill/>
        </p:spPr>
      </p:pic>
      <p:pic>
        <p:nvPicPr>
          <p:cNvPr id="8196" name="Picture 4" descr="http://bp2.blogger.com/_OrQS5_JlCzM/R8XqYGz_5eI/AAAAAAAAAE0/q74gqezyHEo/s200/Scott+book+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1783080" cy="2743200"/>
          </a:xfrm>
          <a:prstGeom prst="rect">
            <a:avLst/>
          </a:prstGeom>
          <a:noFill/>
        </p:spPr>
      </p:pic>
      <p:pic>
        <p:nvPicPr>
          <p:cNvPr id="8198" name="Picture 6" descr="http://t2.gstatic.com/images?q=tbn:ANd9GcQFbcBwFLIf4pgDhsFgBfueHyMQ__U2aFAP5pc2KfTcc66Bi2Z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5200"/>
            <a:ext cx="4196400" cy="314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AutoShape 4" descr="data:image/jpg;base64,/9j/4AAQSkZJRgABAQAAAQABAAD/2wCEAAkGBhQSEBUUEhQVFBUWFxcYFxIVFRcUFRgVFxUXFxUYFRQYHCYeFxokGhUVHy8gJCcpLCwsFR4xNTAqNSYrLCkBCQoKDgwOGg8PGikkHyQpKSksLCwsKSkpLCwpLCkpKSkpKSwpLCksKSkpLCkpKSkpKSkpKSksLCkpKSwpKSksKf/AABEIAOEA4QMBIgACEQEDEQH/xAAbAAACAwEBAQAAAAAAAAAAAAAEBQIDBgABB//EAEEQAAIBAgQDBgMFBgQFBQAAAAECEQADBBIhMQVBUQYTImFxgTKRoRRCYrHwIzNSwdHhB3KC8RU0krLCFiRzorP/xAAaAQACAwEBAAAAAAAAAAAAAAACAwABBAUG/8QAKhEAAgICAQMDBAIDAQAAAAAAAAECEQMhMQQSQRNRYQUiMnEjM4Gh8BT/2gAMAwEAAhEDEQA/ANyifs/alaJrTdf3dK0Gtc1cs0BFoaUXZP69aGt7URaG1ECaThg/Zj3oploXhJ/Zj3/OiyK2R4EsXXjqa8Rtanibe5+tZPinHb631SzbU2jOe6XhwY3VI0HLmSf4Y1pyUeQUm3o1V/G20+NgD0+9/wBI1rN8Y7ai0wCWHuT98ulq2Bz8TEtO2mXnWO7SYu/31tbV8qXImyEDEr9+4zkGBAjUbmJ6Bm7mvKdH5sTMHqqg8zt5fOmYIvI/gVnyLEq8mxt9sbjISLdsmdMpcp8zDMYPJQPOqr/aC8w+IL5IAPqZP19qypvPacFmALGDbGnhb4nP8OvXz2o77OSZB1gH1HUCs/X5HhqMVd+RnRSWW2/HgPHFn3LOROpJJE+Y61JsUdhy18id4YjWhMJaZiQpieXX1o3CKATJykjXmDygjrpXNjmyS/R0XFIYYDi8GGkE/dOo8oNPLLq4lf8Ab1rE8b7+3ZNyyM0SWfTwW1AMhCZPPrEVPgfad2UXXssqk5e9tqzWWIMGdyh67j0rpdNJyVS/wY86p3E2bWxUDZqeFxAuDTfmKuy1parTERle0BPYqs2KNcVURQNDEwNrAql8OOlHEVBhQh2LWw4qlsOOlMWWqXWhLsXvh6pawKZOtUOlQKwA2RVbWBRrJVbJVF2CdyK6iMtdULs1AX9mPSlaDWmq/ux6UtA196zJbIX2xRFqqE2oi0KIE0HCv3Y96NIoPhPwe5qfE8V3donnsvqdv6+1aov7Rfkz/abjOXwKfvBdObExHoP6nlWcv3woJPL60RdgvmP3Zj1IIJ9Yn50g47fzxaQyfvxuB/esGbJps0wh4AvsoLC87GHaXcDfLoirzCjYAefMmpHEd62W0ICyDeOjQNWy9F2HvTG14kCQQByjTSg8Twq4bhyTkddW6Abgc5Jkz5+lb+j6qMoKL0/c5fWdM1JyW0xdYw2rXGB7swAWIZ2E7L6/IedaHB4VygMBSDKgcvwjnoI160C/B7j2GZfDcCN3KH7umk/jI2PIkUR2JxJfA2STJAK85hHZRr1ygVfV5Flj2hdHgeN9z8hL4hvjUGR4SoGs+wplgcAcst5+w6fOaq4tjO5w926BORGaCYBIGknlXzGxxzF3MQri9cNwsAqqWiSdFCDSOUVghh3Z0ZT8H2ZMNpBiOnL0ilfZnhn2e/iLC/uyUvWlHJXBR1nyKR6esl7Yt6Cd+cbTzjymh8ZiBbxGGHK6blsnnoodNtfiUD/VWmKoWwr7FBzLAb00YdGH86LtmRMf2rsThHNpxabK5U5GIBAaPDMg6Tp6Gl/ZnjDX7bC4uW9bOW6sFddQHg7TBEdVPKKfGT4YlxXKD2FVMtGEVU1uiBAytVulFslUstSi7BWWqXWi2WqHShotMGZapa3RjLVJWqaCsEe3VDpRzpVDJQh2DZK6rsldUoljsHwCgQNfejY8IoIbmszqwkFW00/XWibS/wA6GtNRNurKHvCx4Pek/abHftBbH3FDn1fMF/7D86b8KMofWvjeL4ziMTjMUyKGwly49tngRlVRaGVwQZKgRGmvvT+YC7p2OuJFlUsNjJI+unvpSG3xyzhgwuOO9DKXGWWJdQwyxuoGnlHmJZ8O4bbsJAEKJbLJYCPvGdzsdP8AbGcIwt7EY1MV9nZ7dy/y+EBVEEnqBB10LKw3kDD6EXN70afUfanR9JtiVHnB6GCOm43q9LHWvIyKzRmIVj6kCfeYr5Rwjj+LxGNtZbrlnuDSTkifEMg0C5Z05AeVNjj0DKR9bzCgeDYVUN5FMgXmaOS96q3MoPPUsflTJMP+v17UmwuJy8Vu2pgPh7b5dfiQke3hJ+QolFkbHLICIYAgiCDqCCIII571Rwzs/h7LZrVlEaIzak+xYnL7RR/d0C3FgVJsjvyDEIy5Z/FcJyj6nyq0qKY6tNWY7dcVy3cKFIPds1wqGBIZShAYciROhqvEcIxmJkXMSlhJ0tWQxkfiuHKT6beVKsZ2Ge3espZLXQ/xnIBkAdQTvB0aevho1YNryfV8Bjbd1Ztujj8DBv8Ab3rv+HJ3jXQIdlyk7SJB1HM6DWs9w7sDaRVKXL6OBGbMoII02Cg8uvrWisM1sBbz5yTAuZcsnZQwmATtOxPnu1fID+D3JUWt1eV1riKYLAXSqWSjXSh2WrBYI61S60W6VSyVVFWCstVFaKdaqIoWHFg7rVDrRbLVDrQsaijJXVPLXVQQ2t/APSl6jU+tM7Y8Apa2hNY1yEEW0oqzQtpqvQ/ypjAGti9ks3G5gH5xp9Yr5v2YwYXCwQCe8vPtGvePH5LW14hfjDkdXUfLU/kKy3D7bLC6ZQrn1drzED5FaKT1QUUVY/Cll7kZpuK6u6wO7UrqxJ21gDzNWphVsG33fhtovdssaZSVysP4YbfmQ5J1AFZvtLw3HDF99hmkZFEKwmBJZTbbR5JnnM7TTzFYtn4W911yk4csw/Fl3HOJII9qCMVHgJu+Ry6Tpy2P5a0o4L2Tw+FcvZQ5jIDO2Yqp5L02AneB605FwOAV+FhmXrDDMv0IqbBUXO+gA6E/IDUnyFGlRXJ1uf51824/2hK8V77DEXCEFsRLKzFXBAy/EBmG25WK1PEsBi8Z4f8AlMPzBg3rkHXOqmFG3hJ5a0t4V2QXCY03swZFT9mpOa4WKgMYAAXxZoOog8qLgB7DMBwO9fAucRuMw3XCg5bf+tV0Pp5ak7U4xXGVtgLats+XQJaCqqj/ADEhAPISfKh8TeL77fw/XXr+VUgdKyzz7pI0RwPyUtxHHOTlTD2piMzPdI23iFPyqo8Jx934sZpEFVLWljpCKAffpTJKMwwMiq9eYXoQFOF4Ji7ElHvD8Vty402zJJnc7iIrU9nOOnEBsNiYLEHLcAAW4vMEfduL9d+oF+Dc7e9E3+HK5LABboAK3BIMjbNEZhP6FaceR+RE4JcDDBsTbXMZbUE9SpKk+8TVhaoYa8XtoxEFlBK9CRJGnQyPavTWtGZsi1VOKuyVWwqwWDstUsKJNUuKgIM61Uy0Q1VMKphRB3FUuKIcVQwoGNTKa6pxXVVB2NE+AUucammVv4aXNufWsK5YZZZFE2hVVqrUOtNAKeMr+yXpmaf+nSsRxK9fs4rDotxAt5roCOpIzCCmYAgwHLDfmoM61u+K3f2ECM2YMMwJXQQZjWNY/rtWB4ujX8dgSygZEvOwU51BRly+IgcwpmNyKvzYV6GOCs3O9/bOpgEyuZZaTMrJHwnTXr1qXbLiKDAYgMQuZCiLPxMdgOp0/M+lHa3iIw9p7swQPD6mAse5B+dVr2fHELVrEYolFNuVsW2H3hOZmPMjLoBoABrrVRLbEPZ7tLjcQlvD4ZQuRFV8QwLkDYMzEQukwIJ6bVucDhUwyks5uXDo9+40ux3gE/Av4B6670j7LYB8HYeyzIxNxmGXlIA8Rjc5QY3E0U8lpbxH6D0HKgyZlALHicg+9xAtosgHmf5Dl70MVj+v9etdbFestY5ZJS2zXHGo8Al6P4ivuRFDG041t3Zj7rQR8xVXGOD96BDMpGuhgGkXD+z1wFi190I2JGYEkjl0AB5zr5U2EU92BKVao0WE47DBLw7ttgT8LejVosFeE1jsE5u2yLoDa/l7eX1p7wlCoA3HI0MpBR+TZ4a8IFMFTSRWUfGqmrsFG+un0oh+0Nt7LKjZiRy23E6+k/Kmwn5FZIexrVtQoHQfyrslJeF4xrYC3TKnZun9qfxIkVvx5FONoxSg09leWqriUTFQdaaDQIbdU3LdFtVLrUsFoCa3VLijXShbi1GWkC3BVLCiHFUMKEMrivKlFdVEGVs6UsvDxGmKnSgbo1rAvyY4naNXW6qsCvbuKCCSQBrqSAB6k+lNegaBeN2mdcqOUMfEoUnqfiBHKk/C+A3LTl7t4XRkZV/Z5XAdlY+NWyx4F5HblJk+5xmyCM91VkaMxyqZ6OfDPlM12I4mq93bXx3HmEG3dj43Y8lA+ZgDckCnYdGX/wAQbYfCeIFrYe1mKDxDxga8hIJE7a0VhOKtcWAAi6AKpk5Y0l/6RV3HsOwwzlodGKZwisgyd7bLqRmJiARM7GoPwv7O+TUqdUb8I5HlI/KDSsspKOhkIpy2XYa0FEAQJ/OpVAGpJWF7NiVFqGrDrVNTU0SCLBZn9eVUtgjPzohblQvY8DSm2kA1YGMJrpz1Oka044dhwLdx4BKIzAHbMAYB8pighdnyp5wLD586nZlIo4LukgJKomJw2HxdwPce4uYRlQgZXOsgZYKjYCZ2JIphhuMM9kBkKsG8QKkGdYAMAGJ3GhrTvwgWbdxjsBty1IE/UH2pD9rTOTGnL150vqJUkuLAh8M7/jFzY7dDTzg/FrggKcw/hPL0PKkVw5wYERz+VT7P4rJeknTWkYskoOk9EnFNGuftSqGLiMvprUx2nsH78eoI+tZzG8SS4WHyNL1ZK2LrJp0xPoRas3ScQtN8NxT/AKh+VTisVwvBLdYztUL197Fwi25gHrI9xWhdWuWhfoezNm9C3KV2OJ38slQ30NQt9pbZMOCh8xI+laFmg/It45IOcVQwqaYlXEqwPoaiwpl2CV5a6pRXVZAyz/Ogbu5ouy29B4j4vp9a56/Jjjy5igiljy5dT0+dIcciPdDsM9wCFG6rJkwNs2wnlEVbjcUWYoNSDt+ISPkP/GreGYNeoZueuoPnWSeWeWXbj49x8YqCuQLcVbqNbuqCDyPr15EdaB7DcNt2rmIyO1z4UQt8SWhqLfoGnb+EUVx+4qN3YBlgSxkwAToPfX5edLeB3u4vDNP7YwPUDn8/rXY6fo5LA5vnwczN1q9dY1x5NPjcWllHa6QLUDMW+EBjlg+RJA9zUWyPaC5g1poNu6pzAfwwRuP71R2i4Z9pw1y0pALLoTtmVlcSehIj3pF2AwGJwy3LGJtsLRaUYlSA33gADOU6EH8J5ms8o2rNqdSD7ilWhtx8iDsR5H9bVK2aN4pgPDpsJKtuV/qv9KT2MT4ip+IbieXIjqK52SDizbCSYfULl7SvAfrXd3O+1KQwrttPOptZ2I3Bn/ehbmE7uWtkjmV3WescvavF4g/3ln2JHXcbe4FOUSKLYx+19V18tRTzgWOCsSToAfypVgOI4YKLlyUiJmCu+h8/SoWmOJuFkUogOhIgAdcvX+tEm48cgS2qZpuJ3+8w2WdWI28tT7aCs4eDnrTOziFY5FMldIM67c4j61ZkbXTXpzHtTqWTkyu4sT/8NPXyqD8KI1Bpqlsk1etkVPTxx00D3tmf+xsNqpa04O00+u4aKtsYDNFT0cfJfezN2hcAMEj0q+1i4EMpJ6/3rSHCoooe5h16UDhHwWpMWWMY8MVaAORoHGNmOu9Mr2FHIRyNLr2DK6io00tBJgKlkMqTR2E7UsDFwT5jQ1TYCloY5dN6V3gJP50KyuG0RxT5NX/6ltdT8v711ZHXrXUz/wBkhfpRPpVrY0C+IHifpop/ERvHkNfUipYzGZFPU7UpxTT3dvYRr1kmT7kj5KKRmyNScUHjjqynBRLDUBhGafFr59TUsB2fs2CTYQW2MahmadfvZiZHWp9yyBiqZ2GoXMFkxAEnQf2oPhfaa1dc2WzWr6fFZuiHMCTkMw+knTlrtrTOkhKKplZmgXH3nuOc8GCYI0Ya/CTzHSlvGDka2wI0RCvqGUn8j7aURw2+13MzH4sxGmmpkVLGYIvbJAkqgaNdpbN9K9hiSjGmeRyyc33R/wCo1mC8aAjmARz386MCaQdf1+dfP8J2pfB90zrmwtwZMyiWtXUMGQNCpBUx5aajVti+I5nzo0q0MrKdCCBBEfr0rhzw/wAjiegj1H8anQ+xnELVhD3zqi8ix30OgGpY6bAE18r7U9rkN9WwYaADJdcvi0+ATMESCp0MAjWtcmDS/cN3GxdXMLdq2ZVUXKC+gIlmJ1P4RtVPaTsLbe7YNtFSyrNnCAKcpUES251QLJkjOTSXFJ1I0Rm5LR3Zzjy4q2GGhGjpOqn+h1g84PSnRt6UovcFt2TnsWkR20LAvEHXUTrryo/C44RB0PT+9c2aUZaN8G3HZa1snlVNnC3UaVBA1Ouw9KKS6JqfFuK5beVT4j+XOoqW0MTaZnuMY58TcVW/d2pgbZnO7HrpoOknrWj4NfKJFZixi817LA0WSR1J0H509wrRSu991sjVaHOGwoD5hzp99nkBvvARm5kDakGHu+Gn+AxGZK142jPkPLmDUnaA3TkeZBpZdt5Gg7in/SkvFDF1x5/mJpzXkztla+Kri0DSq8GulT7vXehdIHkquiRVIuUS1CXaBhorvLqfnUHiKtY1Q4M/Kogxdi8DOtJcTZgmtRcpVjsLzqpwUkROhL3ddR3cHpXUj0QrRosb4rvku/ryFIruNN7iFu1Zhu6ztfb7qyAqBTMlhsRruNRBhzi7JcFQ2UkwxHxAEE+Ho0bHlINIRhO4t4gYZIe9cGHsrz/ZqVuOZ6ObxLeSztWhY022xbk0lRrckD+dZjt7wC3ewz3WIt3LKl0u89ATlbqCduYJ0mYOk4fhO7t27YMhEVZ65VCz7xPvSDtnhLmJFvB2jBuHPefkllTAzRzZthzyHlqNEFTFz2hBwrjKuoI0lRz8hM+daC0wtQ2r2wpBMSTIB25CdfSrU7H2FspaRcuTZ/vE7nOeYJ+XKIry9g7qpOU5Z1HOdpA3I/tXdxZ8eSNeTgZOnyYpN8+1Cyxw23cW7YbWxdAZDzU5spInZlYL8+kzl8NYucPvWrd24DYu5SbmUhVLaNAbVWGhIPI7VsluKoDAaNHoGgyR6iflXuI4emJQpdEqCCeRGUzp05j0JFcvrcssWZezOn0cFkxU/AVc4SGTuydATEaGSDqfy9qa8MPgFpmzMF5xJA0Jj3HzoDBYiTB5H8qtxVqWR1MMjSD1U/Gp8iPkQDyrHHL6is2+moPQB2uTEWsOThQrQdZGZsnRQdCfX2pDwDEvi8P3wSGQ5GVZhxAOa3OugOq/LpX0NWzCeRodFWyADCpIykCAGYiFgDcsdOp03ImTxxmqYcZtOzMWbMjQkehqeNDOFmDlBAOx1Naxuy1y8zMyiyANNQ9xm6uFMKANNydd9KQ4zCPacpcEHlzBHUHmKyTxZMUfhmmGSE2n5Qp4dw9UJYgyd5Mjfl7R8qZqK4LXBorMObvYbhnj9eVOOH3spjl/vWbW5rTfht6R5/3puOWxU1aNRbMgUp45Zi7I+8oP8v5UdhrmgFVcdPiTrB/P+9dBO4mN8ivC3IaKtvvQ5XWaLs3QRQyj5KQObhiqw1Xuni8qoxA10oUr0FwVXedV5hV7kRVIXSatRrZbfsV3NqFfzotRvNDYy4IMVfwTgFy11DTXVfaX3I0dqwLY3mJJZjqx3YsfM7+vlVuFwwULzIBBYxmOY5mkjSS2p86Bwdq53FpXMuVGcsJHJmDDTrlI86XcVv8AEbctaGHuIJJAVs8f5WYTproTtUSYDYz4/wAdTB2TcbVjoiTBZ+k8gNyf7STwjD3Esg3jN5wHu6RDsJygfdVRCheUHmST8st9oftOOsXcYwFtCshV8IAOYaa6Fhrvp5V9pyBlDAgggEEGQRuCCNxrvTUgAFh/KrreorB/4ndoMRhntJZY21dCxdd2YPGXNGkAA6R8evKj/wDDvtNcxVq4L2r2yPHAGYNO4AABBHLf86rySy3tPghaQXo/Yd5/7gCcyB5XvU5AZmGZY5yI1q5kCh8pDSE8Q2YEEkiNNd60eIwyvZuowlTbbMvVcpkfKvl/YfGfs2QkmCrCTJyssR6DKP8Aq6RC+qnJ47fgvDCMZ68ju9icodvwnbfUQKu4bxtBaAfMGOyxuIDAqeYhgJ6g1yLyOoJAM7RqPyaknELv7plkkqVY85tmD7bmj+kwjlhKD97Mv1DLPDNTXtX+zb8OxgA8RAWJkkAAc5J0EedIOKcdv4ybWAts1o+F8SRlQjcqjNEDSJ3201krLNp3uYdbYzIXa5eDwyFFWF0Om50EanXWK32CcFFGggbDlAGgHKnZYenLtGYcnqQTC+E8QxShLd02XJURdl1zkDxKfCRnA15ZhrGjBW2JwZuqVu20byzHQ+TZZFKsPBlW1UxpqDIMggjUEGCCNopjb78bOrRsHEZ10Ehl+FhsdCJ10BgXH7lTCenZleI9n7tqWy+CeTZyB+LQH6UqJr6mokajlqN/96yHHuAj7QiWFg3Fdis+EZY26A1iz9J5gasWe9SM5l/XtRnD3hqC1BIIggwZ5HnpRFh9a5ytM18o0+HvSfpUuOD9234SPkR/WlmHvR+vSmeOfNYVujR89P5CuhjfcqMk1WxUXE1I+VUkVNREU5R1QnVnp9ahbOutWZ+tQYUKTQWmVsu8/Oqd9tKJuChrwirT9iEWHnQ18CDVjXuVC3OtFRLB8tdUprquiF/EseS+VZk6AAxoD8RjrqaYWbL5Yc5gQQVOuhEEE+YrsDwsKc27Hdjv6DppRuXSPpS0q2RpMR4bsfgcjW2tRmbNmzHMvktyZCjoZ85gQw4TgH4eMpc3cGfvN8eHY7M0aG0ebAQN4Ambzh5GtG4LFG3o3wnY7wOYPUU2MhbVFHanstaxtrJckFTKuvxKSNd9CDzHkKA7NdmLeCtlEJYsczO2hJ2EAaACdB5mtDbvql0WSQAy5rHRlUAPbH4l0MTJVgfumoX7cGaky0AcXuP3D27cm5eU2bYG+a4MubyCrnaTp4fOu4p2et28MotW1HdKokDxFFndok6tm15k17wHH99iHdDNu0wsqR8LPqbzA8xOVAfwHkddJetjQHY6EeRqOKnBxZcXTs+cldh6/wBf5Uta2LbXF520uFOZGzf9sHz1rQXcF3RbN9wmepyzrFZ1bxa5cZxGYZxroUKQB/06VPpOKUe8x/U8kfsXnZ7xHvgtprAz3bTqSshc1vKwdSD1005TRvHO1ZwuHt3rdssLjZYeVyGCSHUak6ER5HXaQuG8TyEK3P4GIg5CJAPUzp7U14jh7eJsPbufA4BJ/gbdXHofpR9XNQypNB9G1PFaYT2N7XjGZgVyXEgkAypU8wTtry9NTrG1xFhnsykd4nitn8YB0PkwJU+TGvn/AGE7JnCIzu4e44A8M5VUGdyASSYOwjbXevo3C7oCEkwBqSeQ3mqg1Y98F/DeJLetLcXQEag7qw+JT5g/rWvMKiu/fDXMoVT+AEmR5EmZ5gD3yPD1F7E3LVtmWw7M5XbMAdRA5Hp0jnW3EKvIKo9AAB+UCmxdgSjRhO1WHy4tvxKrfSD9VJpZaOtOu18G+jjZ7enoGMH5GkyNXF6jWVnTxO4IY2NaaXlP2f8A1LSvCnanF4/+3/1D8zTcQvKLFYRtXjnpUWWpcgKdFNMQ6IKJqVrUmvSOVUtprRqXdoqqLGBk0M5mRVz3RHmdKGuaGpC4ot0ym4tV3NBVheqLzzVt9yKSpke88q6qc1dStBWjV2h/vRPcAR71Wg3/AF61PNpT0gD1sOvT9c6hcsRpuOh86kXkfrpXNsDV0UA47BLetGxdJTUNauj4rV0GVZT5H86xfaTtjjLFu5hLoX7QpynEKfitlQQQNs7AjxaQDtOo395Qw1isnxrsT9pvtdN7LNsDKy5vGoCoZ0hcqidyD5UXIPDND2P4X9mwtq0RDKMz/wCdjLfI6egFB9sO3T4XF93kVrShCw1znOoYlW2kchEHnVPZfjVzOcLipXEWx4WMftbesMCNGIA35jXcNBHbbsXcxbJdsZSWQJcUkDbRX10IjQjfRYG9RXRerJdpHkg29r622ViCAV0Dab7QY/EelZrLmQplMgkK+8BhqD5T+p33+J4JmwotDVrSqqnXUooX18UMI6NWNw1gMrQxIILK33lOgIP8xtpNdLpXGMGvmzk9ZBymn8C7FWQFtjKMykc51IJ8PSYB6b0fhXyXMjbNoQfkR6VU+GdnSBIz5g43iCflrOvSrr9gkB2OqMJPMjSTpXJ+q2u33Wzd9OW5P9DfgdxUY2V0VRCDfwrCwJ15Uzt22xRFpGiwTNy4p1fKdLdsjSJHibbSBOsZS+qXLRXxDMQXKMVZgGzMgI2Vhod96f4Di7NlWyoQQAB0UAAADYADSk9HPvXJqztQezTXcAqXcMbahQpdCBtlNskT7qPnRHGbDPZKr94qD/lzjN9Jq9WEKJBggb6zlkfSrmGldKlsRZjcRwE+Fbl+5dygwzBMwHSQNR60P/6f1lW9iJ+oP8qc425+0byMflNRtNpWKWOLe0aIzkkA2+E3AZjMPwmfpvRl5IsN5Qf/ALCm+EOlXYjDK6kMJBEHr86KOBLaI8rfJiS1cX0pti+zpDfszO/hOh9JGnzil1/DMhhgQfP+XI+1DKLRSaKVepHaoVG9VPQSI3Eqq41TNyhr5oU2+S2it6Hutyq5moa9RUCB/wDEV6GuoTuq6qpEo+hBp1B15j9e1ekHkfmKoZda9RyOdNKLpYDcH51y3m2gH3qK3K9qEPTiDzU/TpQmMvsNlY+3Lb5UamtSycqlFCjFYZMUiSSlxDms3ho9ph06jTVTofrWi4Pxc5Ql3KLigBwskBj8LLP3WAMdIIOopNiMGVMrQuJm4C1uFvKpVSxgN97K5iQJAM8teRNEmDXua7F4hkt3GtjM0Sijm+y66wJIk8hPKazA7Kd1h7eRs7qp73lnJLMzKOWrQB0jprT2R4zfxF5vtKCyLEp3ObMxukfvHI0yhScoH8ROsCNJibuVxH62p0MjhtC541kVMR8FwH7IrcGVlJ0OhGpjUHbn70hx6MLjDUAg+hgEifcVvUUTnGxX8txQHFbaOMwAlZJJ0gAQZnlvXO6zFLNtvZpwVj+1GOs2yCCNjt5HmP11rScGtBZAAzROhzTqflry9Kz1q0cpA2WGEc18qbcJxoOrTm0AnbLA/vXN6VrHP9mnKu6ID2B7SOe8NwFn1a4CdcwMEk8gC7AnoPKvqTvAJPLU+1Z/hXDLHeO/dqHuqVdo1YHeeWvWiL1q5ZtMkm4kQrH40AjRv4hGx3Gxncegxuo2YJcgjNOp3JJqJERVdt82x9qmxkxtSgxngb21M2GlZsOVYeX9qeYLFZx502D8ASRVbksfKvLqzIZQw6ESPrVpXKx86g10THp9aIoR8U4Sio1xSVyx4TqNwNDuN6S553p/2hfKgSfiM+w/ufpWcuNFIlVjFwVXqizSOVWN+dCXGg0KLsrvCKEumiXub0LcahewkD5K8q2a6ldqCNUlyphqrurzqtblaLADEq3N/Ogu+qa3KsgWGq21d5H2oJW/XpUluz+tKsGhkrDbehsbwYXIyEI38RUn1ESJ2qtLrCNY9qYWXB6z561aZTRlcLw5rOMdrjtnuKpS2w8JCCGW2w0YAZD/ABLz0aax3b/tZcfF5LV1kWyAvgYrNyAXJIIkgnL5ZT7/AFfjFhLltcyglXRkPMNOUkf6WYH1rNcX/wANcPfv/aAHBOty0p0duZJ3E84OvvROvAOxzwHEM+FtOxktatsT5soYnTQTM6Vhv8RU7jErctvlOItPbuIDBYKApzD+FhlXX+A9K3du+EQ5oVVBJPIBRM+0VjuF9nvt958Xiwy2nUizamGCRCv7AkjqxnaJDkI0GCsDu7Lhxcm2oNwCA02w2aPPX50E4yuQPhI26EVV2XsXbFl7F6T3V1lttBh7eUEMpO4JuH0gg6g1dxe4Lev8ME/rqZisc8VvS8jlk7VbH+Cx4UqCRmnaeVOrHEVxOGuvbMpLqrdcmhPpKmvlh7Rd46hkA5c9jyPUbVvey/ELdvBd2gjuwFyk75ydSfc/SujDG4R2YI545JUiq2untNNsHiAwCuPQ8xSlL8cpA0/XzNFYe6CfOkpmpobHhwJmaqwdopc1qp7ty1HSrrPEA++hpurADsQYE9AaAswRm8t+vlR19/2bEfwn9fWhreHBWOh5UUlsFGe7QXCbux8KgAke5j3pS+ordcQwK3Uyt7HpWJxeCe25Vh78jpuKVkg1sZF2CNpQ9wUVeU6+lBu0UoMHdtaFdquu3KHnnQ8K2EeZq6q+/rqR3h0bS/8AF7UKP5fzr2urUKPKtXYV1dVogQNx6GvOf66V1dVlF7bCrrHKurqtFMKxe6f5x+RonBfe/XKurqLywTL9sv8AlcR/8f8A5LTUfe9P/E11dSy/Ivuf8y3/AMNr/wDS/SntP8C/5hXV1Vj/ADX7A6j+uX6Mxi/u/wCUf99a3g/7u7/kH/etdXV1M34HF6P+xDq1z/zGvLHxiurq5i4R6GXBpcb+6H66Upw/xiurqZL8hS4Hi/uj6VK1vXV1NYsm36+RpB2h2X3/ACrq6qy/iFj5M821L8TXV1YvJoYuxO9DP8Jr2uqZPxKjyU11dXVgGH//2Q==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g;base64,/9j/4AAQSkZJRgABAQAAAQABAAD/2wCEAAkGBhQSEBUUEhQVFBUWFxcYFxIVFRcUFRgVFxUXFxUYFRQYHCYeFxokGhUVHy8gJCcpLCwsFR4xNTAqNSYrLCkBCQoKDgwOGg8PGikkHyQpKSksLCwsKSkpLCwpLCkpKSkpKSwpLCksKSkpLCkpKSkpKSkpKSksLCkpKSwpKSksKf/AABEIAOEA4QMBIgACEQEDEQH/xAAbAAACAwEBAQAAAAAAAAAAAAAEBQIDBgABB//EAEEQAAIBAgQDBgMFBgQFBQAAAAECEQADBBIhMQVBUQYTImFxgTKRoRRCYrHwIzNSwdHhB3KC8RU0krLCFiRzorP/xAAaAQACAwEBAAAAAAAAAAAAAAACAwABBAUG/8QAKhEAAgICAQMDBAIDAQAAAAAAAAECEQMhMQQSQRNRYQUiMnEjM4Gh8BT/2gAMAwEAAhEDEQA/ANyifs/alaJrTdf3dK0Gtc1cs0BFoaUXZP69aGt7URaG1ECaThg/Zj3oploXhJ/Zj3/OiyK2R4EsXXjqa8Rtanibe5+tZPinHb631SzbU2jOe6XhwY3VI0HLmSf4Y1pyUeQUm3o1V/G20+NgD0+9/wBI1rN8Y7ai0wCWHuT98ulq2Bz8TEtO2mXnWO7SYu/31tbV8qXImyEDEr9+4zkGBAjUbmJ6Bm7mvKdH5sTMHqqg8zt5fOmYIvI/gVnyLEq8mxt9sbjISLdsmdMpcp8zDMYPJQPOqr/aC8w+IL5IAPqZP19qypvPacFmALGDbGnhb4nP8OvXz2o77OSZB1gH1HUCs/X5HhqMVd+RnRSWW2/HgPHFn3LOROpJJE+Y61JsUdhy18id4YjWhMJaZiQpieXX1o3CKATJykjXmDygjrpXNjmyS/R0XFIYYDi8GGkE/dOo8oNPLLq4lf8Ab1rE8b7+3ZNyyM0SWfTwW1AMhCZPPrEVPgfad2UXXssqk5e9tqzWWIMGdyh67j0rpdNJyVS/wY86p3E2bWxUDZqeFxAuDTfmKuy1parTERle0BPYqs2KNcVURQNDEwNrAql8OOlHEVBhQh2LWw4qlsOOlMWWqXWhLsXvh6pawKZOtUOlQKwA2RVbWBRrJVbJVF2CdyK6iMtdULs1AX9mPSlaDWmq/ux6UtA196zJbIX2xRFqqE2oi0KIE0HCv3Y96NIoPhPwe5qfE8V3donnsvqdv6+1aov7Rfkz/abjOXwKfvBdObExHoP6nlWcv3woJPL60RdgvmP3Zj1IIJ9Yn50g47fzxaQyfvxuB/esGbJps0wh4AvsoLC87GHaXcDfLoirzCjYAefMmpHEd62W0ICyDeOjQNWy9F2HvTG14kCQQByjTSg8Twq4bhyTkddW6Abgc5Jkz5+lb+j6qMoKL0/c5fWdM1JyW0xdYw2rXGB7swAWIZ2E7L6/IedaHB4VygMBSDKgcvwjnoI160C/B7j2GZfDcCN3KH7umk/jI2PIkUR2JxJfA2STJAK85hHZRr1ygVfV5Flj2hdHgeN9z8hL4hvjUGR4SoGs+wplgcAcst5+w6fOaq4tjO5w926BORGaCYBIGknlXzGxxzF3MQri9cNwsAqqWiSdFCDSOUVghh3Z0ZT8H2ZMNpBiOnL0ilfZnhn2e/iLC/uyUvWlHJXBR1nyKR6esl7Yt6Cd+cbTzjymh8ZiBbxGGHK6blsnnoodNtfiUD/VWmKoWwr7FBzLAb00YdGH86LtmRMf2rsThHNpxabK5U5GIBAaPDMg6Tp6Gl/ZnjDX7bC4uW9bOW6sFddQHg7TBEdVPKKfGT4YlxXKD2FVMtGEVU1uiBAytVulFslUstSi7BWWqXWi2WqHShotMGZapa3RjLVJWqaCsEe3VDpRzpVDJQh2DZK6rsldUoljsHwCgQNfejY8IoIbmszqwkFW00/XWibS/wA6GtNRNurKHvCx4Pek/abHftBbH3FDn1fMF/7D86b8KMofWvjeL4ziMTjMUyKGwly49tngRlVRaGVwQZKgRGmvvT+YC7p2OuJFlUsNjJI+unvpSG3xyzhgwuOO9DKXGWWJdQwyxuoGnlHmJZ8O4bbsJAEKJbLJYCPvGdzsdP8AbGcIwt7EY1MV9nZ7dy/y+EBVEEnqBB10LKw3kDD6EXN70afUfanR9JtiVHnB6GCOm43q9LHWvIyKzRmIVj6kCfeYr5Rwjj+LxGNtZbrlnuDSTkifEMg0C5Z05AeVNjj0DKR9bzCgeDYVUN5FMgXmaOS96q3MoPPUsflTJMP+v17UmwuJy8Vu2pgPh7b5dfiQke3hJ+QolFkbHLICIYAgiCDqCCIII571Rwzs/h7LZrVlEaIzak+xYnL7RR/d0C3FgVJsjvyDEIy5Z/FcJyj6nyq0qKY6tNWY7dcVy3cKFIPds1wqGBIZShAYciROhqvEcIxmJkXMSlhJ0tWQxkfiuHKT6beVKsZ2Ge3espZLXQ/xnIBkAdQTvB0aevho1YNryfV8Bjbd1Ztujj8DBv8Ab3rv+HJ3jXQIdlyk7SJB1HM6DWs9w7sDaRVKXL6OBGbMoII02Cg8uvrWisM1sBbz5yTAuZcsnZQwmATtOxPnu1fID+D3JUWt1eV1riKYLAXSqWSjXSh2WrBYI61S60W6VSyVVFWCstVFaKdaqIoWHFg7rVDrRbLVDrQsaijJXVPLXVQQ2t/APSl6jU+tM7Y8Apa2hNY1yEEW0oqzQtpqvQ/ypjAGti9ks3G5gH5xp9Yr5v2YwYXCwQCe8vPtGvePH5LW14hfjDkdXUfLU/kKy3D7bLC6ZQrn1drzED5FaKT1QUUVY/Cll7kZpuK6u6wO7UrqxJ21gDzNWphVsG33fhtovdssaZSVysP4YbfmQ5J1AFZvtLw3HDF99hmkZFEKwmBJZTbbR5JnnM7TTzFYtn4W911yk4csw/Fl3HOJII9qCMVHgJu+Ry6Tpy2P5a0o4L2Tw+FcvZQ5jIDO2Yqp5L02AneB605FwOAV+FhmXrDDMv0IqbBUXO+gA6E/IDUnyFGlRXJ1uf51824/2hK8V77DEXCEFsRLKzFXBAy/EBmG25WK1PEsBi8Z4f8AlMPzBg3rkHXOqmFG3hJ5a0t4V2QXCY03swZFT9mpOa4WKgMYAAXxZoOog8qLgB7DMBwO9fAucRuMw3XCg5bf+tV0Pp5ak7U4xXGVtgLats+XQJaCqqj/ADEhAPISfKh8TeL77fw/XXr+VUgdKyzz7pI0RwPyUtxHHOTlTD2piMzPdI23iFPyqo8Jx934sZpEFVLWljpCKAffpTJKMwwMiq9eYXoQFOF4Ji7ElHvD8Vty402zJJnc7iIrU9nOOnEBsNiYLEHLcAAW4vMEfduL9d+oF+Dc7e9E3+HK5LABboAK3BIMjbNEZhP6FaceR+RE4JcDDBsTbXMZbUE9SpKk+8TVhaoYa8XtoxEFlBK9CRJGnQyPavTWtGZsi1VOKuyVWwqwWDstUsKJNUuKgIM61Uy0Q1VMKphRB3FUuKIcVQwoGNTKa6pxXVVB2NE+AUucammVv4aXNufWsK5YZZZFE2hVVqrUOtNAKeMr+yXpmaf+nSsRxK9fs4rDotxAt5roCOpIzCCmYAgwHLDfmoM61u+K3f2ECM2YMMwJXQQZjWNY/rtWB4ujX8dgSygZEvOwU51BRly+IgcwpmNyKvzYV6GOCs3O9/bOpgEyuZZaTMrJHwnTXr1qXbLiKDAYgMQuZCiLPxMdgOp0/M+lHa3iIw9p7swQPD6mAse5B+dVr2fHELVrEYolFNuVsW2H3hOZmPMjLoBoABrrVRLbEPZ7tLjcQlvD4ZQuRFV8QwLkDYMzEQukwIJ6bVucDhUwyks5uXDo9+40ux3gE/Av4B6670j7LYB8HYeyzIxNxmGXlIA8Rjc5QY3E0U8lpbxH6D0HKgyZlALHicg+9xAtosgHmf5Dl70MVj+v9etdbFestY5ZJS2zXHGo8Al6P4ivuRFDG041t3Zj7rQR8xVXGOD96BDMpGuhgGkXD+z1wFi190I2JGYEkjl0AB5zr5U2EU92BKVao0WE47DBLw7ttgT8LejVosFeE1jsE5u2yLoDa/l7eX1p7wlCoA3HI0MpBR+TZ4a8IFMFTSRWUfGqmrsFG+un0oh+0Nt7LKjZiRy23E6+k/Kmwn5FZIexrVtQoHQfyrslJeF4xrYC3TKnZun9qfxIkVvx5FONoxSg09leWqriUTFQdaaDQIbdU3LdFtVLrUsFoCa3VLijXShbi1GWkC3BVLCiHFUMKEMrivKlFdVEGVs6UsvDxGmKnSgbo1rAvyY4naNXW6qsCvbuKCCSQBrqSAB6k+lNegaBeN2mdcqOUMfEoUnqfiBHKk/C+A3LTl7t4XRkZV/Z5XAdlY+NWyx4F5HblJk+5xmyCM91VkaMxyqZ6OfDPlM12I4mq93bXx3HmEG3dj43Y8lA+ZgDckCnYdGX/wAQbYfCeIFrYe1mKDxDxga8hIJE7a0VhOKtcWAAi6AKpk5Y0l/6RV3HsOwwzlodGKZwisgyd7bLqRmJiARM7GoPwv7O+TUqdUb8I5HlI/KDSsspKOhkIpy2XYa0FEAQJ/OpVAGpJWF7NiVFqGrDrVNTU0SCLBZn9eVUtgjPzohblQvY8DSm2kA1YGMJrpz1Oka044dhwLdx4BKIzAHbMAYB8pighdnyp5wLD586nZlIo4LukgJKomJw2HxdwPce4uYRlQgZXOsgZYKjYCZ2JIphhuMM9kBkKsG8QKkGdYAMAGJ3GhrTvwgWbdxjsBty1IE/UH2pD9rTOTGnL150vqJUkuLAh8M7/jFzY7dDTzg/FrggKcw/hPL0PKkVw5wYERz+VT7P4rJeknTWkYskoOk9EnFNGuftSqGLiMvprUx2nsH78eoI+tZzG8SS4WHyNL1ZK2LrJp0xPoRas3ScQtN8NxT/AKh+VTisVwvBLdYztUL197Fwi25gHrI9xWhdWuWhfoezNm9C3KV2OJ38slQ30NQt9pbZMOCh8xI+laFmg/It45IOcVQwqaYlXEqwPoaiwpl2CV5a6pRXVZAyz/Ogbu5ouy29B4j4vp9a56/Jjjy5igiljy5dT0+dIcciPdDsM9wCFG6rJkwNs2wnlEVbjcUWYoNSDt+ISPkP/GreGYNeoZueuoPnWSeWeWXbj49x8YqCuQLcVbqNbuqCDyPr15EdaB7DcNt2rmIyO1z4UQt8SWhqLfoGnb+EUVx+4qN3YBlgSxkwAToPfX5edLeB3u4vDNP7YwPUDn8/rXY6fo5LA5vnwczN1q9dY1x5NPjcWllHa6QLUDMW+EBjlg+RJA9zUWyPaC5g1poNu6pzAfwwRuP71R2i4Z9pw1y0pALLoTtmVlcSehIj3pF2AwGJwy3LGJtsLRaUYlSA33gADOU6EH8J5ms8o2rNqdSD7ilWhtx8iDsR5H9bVK2aN4pgPDpsJKtuV/qv9KT2MT4ip+IbieXIjqK52SDizbCSYfULl7SvAfrXd3O+1KQwrttPOptZ2I3Bn/ehbmE7uWtkjmV3WescvavF4g/3ln2JHXcbe4FOUSKLYx+19V18tRTzgWOCsSToAfypVgOI4YKLlyUiJmCu+h8/SoWmOJuFkUogOhIgAdcvX+tEm48cgS2qZpuJ3+8w2WdWI28tT7aCs4eDnrTOziFY5FMldIM67c4j61ZkbXTXpzHtTqWTkyu4sT/8NPXyqD8KI1Bpqlsk1etkVPTxx00D3tmf+xsNqpa04O00+u4aKtsYDNFT0cfJfezN2hcAMEj0q+1i4EMpJ6/3rSHCoooe5h16UDhHwWpMWWMY8MVaAORoHGNmOu9Mr2FHIRyNLr2DK6io00tBJgKlkMqTR2E7UsDFwT5jQ1TYCloY5dN6V3gJP50KyuG0RxT5NX/6ltdT8v711ZHXrXUz/wBkhfpRPpVrY0C+IHifpop/ERvHkNfUipYzGZFPU7UpxTT3dvYRr1kmT7kj5KKRmyNScUHjjqynBRLDUBhGafFr59TUsB2fs2CTYQW2MahmadfvZiZHWp9yyBiqZ2GoXMFkxAEnQf2oPhfaa1dc2WzWr6fFZuiHMCTkMw+knTlrtrTOkhKKplZmgXH3nuOc8GCYI0Ya/CTzHSlvGDka2wI0RCvqGUn8j7aURw2+13MzH4sxGmmpkVLGYIvbJAkqgaNdpbN9K9hiSjGmeRyyc33R/wCo1mC8aAjmARz386MCaQdf1+dfP8J2pfB90zrmwtwZMyiWtXUMGQNCpBUx5aajVti+I5nzo0q0MrKdCCBBEfr0rhzw/wAjiegj1H8anQ+xnELVhD3zqi8ix30OgGpY6bAE18r7U9rkN9WwYaADJdcvi0+ATMESCp0MAjWtcmDS/cN3GxdXMLdq2ZVUXKC+gIlmJ1P4RtVPaTsLbe7YNtFSyrNnCAKcpUES251QLJkjOTSXFJ1I0Rm5LR3Zzjy4q2GGhGjpOqn+h1g84PSnRt6UovcFt2TnsWkR20LAvEHXUTrryo/C44RB0PT+9c2aUZaN8G3HZa1snlVNnC3UaVBA1Ouw9KKS6JqfFuK5beVT4j+XOoqW0MTaZnuMY58TcVW/d2pgbZnO7HrpoOknrWj4NfKJFZixi817LA0WSR1J0H509wrRSu991sjVaHOGwoD5hzp99nkBvvARm5kDakGHu+Gn+AxGZK142jPkPLmDUnaA3TkeZBpZdt5Gg7in/SkvFDF1x5/mJpzXkztla+Kri0DSq8GulT7vXehdIHkquiRVIuUS1CXaBhorvLqfnUHiKtY1Q4M/Kogxdi8DOtJcTZgmtRcpVjsLzqpwUkROhL3ddR3cHpXUj0QrRosb4rvku/ryFIruNN7iFu1Zhu6ztfb7qyAqBTMlhsRruNRBhzi7JcFQ2UkwxHxAEE+Ho0bHlINIRhO4t4gYZIe9cGHsrz/ZqVuOZ6ObxLeSztWhY022xbk0lRrckD+dZjt7wC3ewz3WIt3LKl0u89ATlbqCduYJ0mYOk4fhO7t27YMhEVZ65VCz7xPvSDtnhLmJFvB2jBuHPefkllTAzRzZthzyHlqNEFTFz2hBwrjKuoI0lRz8hM+daC0wtQ2r2wpBMSTIB25CdfSrU7H2FspaRcuTZ/vE7nOeYJ+XKIry9g7qpOU5Z1HOdpA3I/tXdxZ8eSNeTgZOnyYpN8+1Cyxw23cW7YbWxdAZDzU5spInZlYL8+kzl8NYucPvWrd24DYu5SbmUhVLaNAbVWGhIPI7VsluKoDAaNHoGgyR6iflXuI4emJQpdEqCCeRGUzp05j0JFcvrcssWZezOn0cFkxU/AVc4SGTuydATEaGSDqfy9qa8MPgFpmzMF5xJA0Jj3HzoDBYiTB5H8qtxVqWR1MMjSD1U/Gp8iPkQDyrHHL6is2+moPQB2uTEWsOThQrQdZGZsnRQdCfX2pDwDEvi8P3wSGQ5GVZhxAOa3OugOq/LpX0NWzCeRodFWyADCpIykCAGYiFgDcsdOp03ImTxxmqYcZtOzMWbMjQkehqeNDOFmDlBAOx1Naxuy1y8zMyiyANNQ9xm6uFMKANNydd9KQ4zCPacpcEHlzBHUHmKyTxZMUfhmmGSE2n5Qp4dw9UJYgyd5Mjfl7R8qZqK4LXBorMObvYbhnj9eVOOH3spjl/vWbW5rTfht6R5/3puOWxU1aNRbMgUp45Zi7I+8oP8v5UdhrmgFVcdPiTrB/P+9dBO4mN8ivC3IaKtvvQ5XWaLs3QRQyj5KQObhiqw1Xuni8qoxA10oUr0FwVXedV5hV7kRVIXSatRrZbfsV3NqFfzotRvNDYy4IMVfwTgFy11DTXVfaX3I0dqwLY3mJJZjqx3YsfM7+vlVuFwwULzIBBYxmOY5mkjSS2p86Bwdq53FpXMuVGcsJHJmDDTrlI86XcVv8AEbctaGHuIJJAVs8f5WYTproTtUSYDYz4/wAdTB2TcbVjoiTBZ+k8gNyf7STwjD3Esg3jN5wHu6RDsJygfdVRCheUHmST8st9oftOOsXcYwFtCshV8IAOYaa6Fhrvp5V9pyBlDAgggEEGQRuCCNxrvTUgAFh/KrreorB/4ndoMRhntJZY21dCxdd2YPGXNGkAA6R8evKj/wDDvtNcxVq4L2r2yPHAGYNO4AABBHLf86rySy3tPghaQXo/Yd5/7gCcyB5XvU5AZmGZY5yI1q5kCh8pDSE8Q2YEEkiNNd60eIwyvZuowlTbbMvVcpkfKvl/YfGfs2QkmCrCTJyssR6DKP8Aq6RC+qnJ47fgvDCMZ68ju9icodvwnbfUQKu4bxtBaAfMGOyxuIDAqeYhgJ6g1yLyOoJAM7RqPyaknELv7plkkqVY85tmD7bmj+kwjlhKD97Mv1DLPDNTXtX+zb8OxgA8RAWJkkAAc5J0EedIOKcdv4ybWAts1o+F8SRlQjcqjNEDSJ3201krLNp3uYdbYzIXa5eDwyFFWF0Om50EanXWK32CcFFGggbDlAGgHKnZYenLtGYcnqQTC+E8QxShLd02XJURdl1zkDxKfCRnA15ZhrGjBW2JwZuqVu20byzHQ+TZZFKsPBlW1UxpqDIMggjUEGCCNopjb78bOrRsHEZ10Ehl+FhsdCJ10BgXH7lTCenZleI9n7tqWy+CeTZyB+LQH6UqJr6mokajlqN/96yHHuAj7QiWFg3Fdis+EZY26A1iz9J5gasWe9SM5l/XtRnD3hqC1BIIggwZ5HnpRFh9a5ytM18o0+HvSfpUuOD9234SPkR/WlmHvR+vSmeOfNYVujR89P5CuhjfcqMk1WxUXE1I+VUkVNREU5R1QnVnp9ahbOutWZ+tQYUKTQWmVsu8/Oqd9tKJuChrwirT9iEWHnQ18CDVjXuVC3OtFRLB8tdUprquiF/EseS+VZk6AAxoD8RjrqaYWbL5Yc5gQQVOuhEEE+YrsDwsKc27Hdjv6DppRuXSPpS0q2RpMR4bsfgcjW2tRmbNmzHMvktyZCjoZ85gQw4TgH4eMpc3cGfvN8eHY7M0aG0ebAQN4Ambzh5GtG4LFG3o3wnY7wOYPUU2MhbVFHanstaxtrJckFTKuvxKSNd9CDzHkKA7NdmLeCtlEJYsczO2hJ2EAaACdB5mtDbvql0WSQAy5rHRlUAPbH4l0MTJVgfumoX7cGaky0AcXuP3D27cm5eU2bYG+a4MubyCrnaTp4fOu4p2et28MotW1HdKokDxFFndok6tm15k17wHH99iHdDNu0wsqR8LPqbzA8xOVAfwHkddJetjQHY6EeRqOKnBxZcXTs+cldh6/wBf5Uta2LbXF520uFOZGzf9sHz1rQXcF3RbN9wmepyzrFZ1bxa5cZxGYZxroUKQB/06VPpOKUe8x/U8kfsXnZ7xHvgtprAz3bTqSshc1vKwdSD1005TRvHO1ZwuHt3rdssLjZYeVyGCSHUak6ER5HXaQuG8TyEK3P4GIg5CJAPUzp7U14jh7eJsPbufA4BJ/gbdXHofpR9XNQypNB9G1PFaYT2N7XjGZgVyXEgkAypU8wTtry9NTrG1xFhnsykd4nitn8YB0PkwJU+TGvn/AGE7JnCIzu4e44A8M5VUGdyASSYOwjbXevo3C7oCEkwBqSeQ3mqg1Y98F/DeJLetLcXQEag7qw+JT5g/rWvMKiu/fDXMoVT+AEmR5EmZ5gD3yPD1F7E3LVtmWw7M5XbMAdRA5Hp0jnW3EKvIKo9AAB+UCmxdgSjRhO1WHy4tvxKrfSD9VJpZaOtOu18G+jjZ7enoGMH5GkyNXF6jWVnTxO4IY2NaaXlP2f8A1LSvCnanF4/+3/1D8zTcQvKLFYRtXjnpUWWpcgKdFNMQ6IKJqVrUmvSOVUtprRqXdoqqLGBk0M5mRVz3RHmdKGuaGpC4ot0ym4tV3NBVheqLzzVt9yKSpke88q6qc1dStBWjV2h/vRPcAR71Wg3/AF61PNpT0gD1sOvT9c6hcsRpuOh86kXkfrpXNsDV0UA47BLetGxdJTUNauj4rV0GVZT5H86xfaTtjjLFu5hLoX7QpynEKfitlQQQNs7AjxaQDtOo395Qw1isnxrsT9pvtdN7LNsDKy5vGoCoZ0hcqidyD5UXIPDND2P4X9mwtq0RDKMz/wCdjLfI6egFB9sO3T4XF93kVrShCw1znOoYlW2kchEHnVPZfjVzOcLipXEWx4WMftbesMCNGIA35jXcNBHbbsXcxbJdsZSWQJcUkDbRX10IjQjfRYG9RXRerJdpHkg29r622ViCAV0Dab7QY/EelZrLmQplMgkK+8BhqD5T+p33+J4JmwotDVrSqqnXUooX18UMI6NWNw1gMrQxIILK33lOgIP8xtpNdLpXGMGvmzk9ZBymn8C7FWQFtjKMykc51IJ8PSYB6b0fhXyXMjbNoQfkR6VU+GdnSBIz5g43iCflrOvSrr9gkB2OqMJPMjSTpXJ+q2u33Wzd9OW5P9DfgdxUY2V0VRCDfwrCwJ15Uzt22xRFpGiwTNy4p1fKdLdsjSJHibbSBOsZS+qXLRXxDMQXKMVZgGzMgI2Vhod96f4Di7NlWyoQQAB0UAAADYADSk9HPvXJqztQezTXcAqXcMbahQpdCBtlNskT7qPnRHGbDPZKr94qD/lzjN9Jq9WEKJBggb6zlkfSrmGldKlsRZjcRwE+Fbl+5dygwzBMwHSQNR60P/6f1lW9iJ+oP8qc425+0byMflNRtNpWKWOLe0aIzkkA2+E3AZjMPwmfpvRl5IsN5Qf/ALCm+EOlXYjDK6kMJBEHr86KOBLaI8rfJiS1cX0pti+zpDfszO/hOh9JGnzil1/DMhhgQfP+XI+1DKLRSaKVepHaoVG9VPQSI3Eqq41TNyhr5oU2+S2it6Hutyq5moa9RUCB/wDEV6GuoTuq6qpEo+hBp1B15j9e1ekHkfmKoZda9RyOdNKLpYDcH51y3m2gH3qK3K9qEPTiDzU/TpQmMvsNlY+3Lb5UamtSycqlFCjFYZMUiSSlxDms3ho9ph06jTVTofrWi4Pxc5Ql3KLigBwskBj8LLP3WAMdIIOopNiMGVMrQuJm4C1uFvKpVSxgN97K5iQJAM8teRNEmDXua7F4hkt3GtjM0Sijm+y66wJIk8hPKazA7Kd1h7eRs7qp73lnJLMzKOWrQB0jprT2R4zfxF5vtKCyLEp3ObMxukfvHI0yhScoH8ROsCNJibuVxH62p0MjhtC541kVMR8FwH7IrcGVlJ0OhGpjUHbn70hx6MLjDUAg+hgEifcVvUUTnGxX8txQHFbaOMwAlZJJ0gAQZnlvXO6zFLNtvZpwVj+1GOs2yCCNjt5HmP11rScGtBZAAzROhzTqflry9Kz1q0cpA2WGEc18qbcJxoOrTm0AnbLA/vXN6VrHP9mnKu6ID2B7SOe8NwFn1a4CdcwMEk8gC7AnoPKvqTvAJPLU+1Z/hXDLHeO/dqHuqVdo1YHeeWvWiL1q5ZtMkm4kQrH40AjRv4hGx3Gxncegxuo2YJcgjNOp3JJqJERVdt82x9qmxkxtSgxngb21M2GlZsOVYeX9qeYLFZx502D8ASRVbksfKvLqzIZQw6ESPrVpXKx86g10THp9aIoR8U4Sio1xSVyx4TqNwNDuN6S553p/2hfKgSfiM+w/ufpWcuNFIlVjFwVXqizSOVWN+dCXGg0KLsrvCKEumiXub0LcahewkD5K8q2a6ldqCNUlyphqrurzqtblaLADEq3N/Ogu+qa3KsgWGq21d5H2oJW/XpUluz+tKsGhkrDbehsbwYXIyEI38RUn1ESJ2qtLrCNY9qYWXB6z561aZTRlcLw5rOMdrjtnuKpS2w8JCCGW2w0YAZD/ABLz0aax3b/tZcfF5LV1kWyAvgYrNyAXJIIkgnL5ZT7/AFfjFhLltcyglXRkPMNOUkf6WYH1rNcX/wANcPfv/aAHBOty0p0duZJ3E84OvvROvAOxzwHEM+FtOxktatsT5soYnTQTM6Vhv8RU7jErctvlOItPbuIDBYKApzD+FhlXX+A9K3du+EQ5oVVBJPIBRM+0VjuF9nvt958Xiwy2nUizamGCRCv7AkjqxnaJDkI0GCsDu7Lhxcm2oNwCA02w2aPPX50E4yuQPhI26EVV2XsXbFl7F6T3V1lttBh7eUEMpO4JuH0gg6g1dxe4Lev8ME/rqZisc8VvS8jlk7VbH+Cx4UqCRmnaeVOrHEVxOGuvbMpLqrdcmhPpKmvlh7Rd46hkA5c9jyPUbVvey/ELdvBd2gjuwFyk75ydSfc/SujDG4R2YI545JUiq2untNNsHiAwCuPQ8xSlL8cpA0/XzNFYe6CfOkpmpobHhwJmaqwdopc1qp7ty1HSrrPEA++hpurADsQYE9AaAswRm8t+vlR19/2bEfwn9fWhreHBWOh5UUlsFGe7QXCbux8KgAke5j3pS+ordcQwK3Uyt7HpWJxeCe25Vh78jpuKVkg1sZF2CNpQ9wUVeU6+lBu0UoMHdtaFdquu3KHnnQ8K2EeZq6q+/rqR3h0bS/8AF7UKP5fzr2urUKPKtXYV1dVogQNx6GvOf66V1dVlF7bCrrHKurqtFMKxe6f5x+RonBfe/XKurqLywTL9sv8AlcR/8f8A5LTUfe9P/E11dSy/Ivuf8y3/AMNr/wDS/SntP8C/5hXV1Vj/ADX7A6j+uX6Mxi/u/wCUf99a3g/7u7/kH/etdXV1M34HF6P+xDq1z/zGvLHxiurq5i4R6GXBpcb+6H66Upw/xiurqZL8hS4Hi/uj6VK1vXV1NYsm36+RpB2h2X3/ACrq6qy/iFj5M821L8TXV1YvJoYuxO9DP8Jr2uqZPxKjyU11dXVgGH//2Q==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g;base64,/9j/4AAQSkZJRgABAQAAAQABAAD/2wCEAAkGBhQSEBUUEhQVFBUWFxcYFxIVFRcUFRgVFxUXFxUYFRQYHCYeFxokGhUVHy8gJCcpLCwsFR4xNTAqNSYrLCkBCQoKDgwOGg8PGikkHyQpKSksLCwsKSkpLCwpLCkpKSkpKSwpLCksKSkpLCkpKSkpKSkpKSksLCkpKSwpKSksKf/AABEIAOEA4QMBIgACEQEDEQH/xAAbAAACAwEBAQAAAAAAAAAAAAAEBQIDBgABB//EAEEQAAIBAgQDBgMFBgQFBQAAAAECEQADBBIhMQVBUQYTImFxgTKRoRRCYrHwIzNSwdHhB3KC8RU0krLCFiRzorP/xAAaAQACAwEBAAAAAAAAAAAAAAACAwABBAUG/8QAKhEAAgICAQMDBAIDAQAAAAAAAAECEQMhMQQSQRNRYQUiMnEjM4Gh8BT/2gAMAwEAAhEDEQA/ANyifs/alaJrTdf3dK0Gtc1cs0BFoaUXZP69aGt7URaG1ECaThg/Zj3oploXhJ/Zj3/OiyK2R4EsXXjqa8Rtanibe5+tZPinHb631SzbU2jOe6XhwY3VI0HLmSf4Y1pyUeQUm3o1V/G20+NgD0+9/wBI1rN8Y7ai0wCWHuT98ulq2Bz8TEtO2mXnWO7SYu/31tbV8qXImyEDEr9+4zkGBAjUbmJ6Bm7mvKdH5sTMHqqg8zt5fOmYIvI/gVnyLEq8mxt9sbjISLdsmdMpcp8zDMYPJQPOqr/aC8w+IL5IAPqZP19qypvPacFmALGDbGnhb4nP8OvXz2o77OSZB1gH1HUCs/X5HhqMVd+RnRSWW2/HgPHFn3LOROpJJE+Y61JsUdhy18id4YjWhMJaZiQpieXX1o3CKATJykjXmDygjrpXNjmyS/R0XFIYYDi8GGkE/dOo8oNPLLq4lf8Ab1rE8b7+3ZNyyM0SWfTwW1AMhCZPPrEVPgfad2UXXssqk5e9tqzWWIMGdyh67j0rpdNJyVS/wY86p3E2bWxUDZqeFxAuDTfmKuy1parTERle0BPYqs2KNcVURQNDEwNrAql8OOlHEVBhQh2LWw4qlsOOlMWWqXWhLsXvh6pawKZOtUOlQKwA2RVbWBRrJVbJVF2CdyK6iMtdULs1AX9mPSlaDWmq/ux6UtA196zJbIX2xRFqqE2oi0KIE0HCv3Y96NIoPhPwe5qfE8V3donnsvqdv6+1aov7Rfkz/abjOXwKfvBdObExHoP6nlWcv3woJPL60RdgvmP3Zj1IIJ9Yn50g47fzxaQyfvxuB/esGbJps0wh4AvsoLC87GHaXcDfLoirzCjYAefMmpHEd62W0ICyDeOjQNWy9F2HvTG14kCQQByjTSg8Twq4bhyTkddW6Abgc5Jkz5+lb+j6qMoKL0/c5fWdM1JyW0xdYw2rXGB7swAWIZ2E7L6/IedaHB4VygMBSDKgcvwjnoI160C/B7j2GZfDcCN3KH7umk/jI2PIkUR2JxJfA2STJAK85hHZRr1ygVfV5Flj2hdHgeN9z8hL4hvjUGR4SoGs+wplgcAcst5+w6fOaq4tjO5w926BORGaCYBIGknlXzGxxzF3MQri9cNwsAqqWiSdFCDSOUVghh3Z0ZT8H2ZMNpBiOnL0ilfZnhn2e/iLC/uyUvWlHJXBR1nyKR6esl7Yt6Cd+cbTzjymh8ZiBbxGGHK6blsnnoodNtfiUD/VWmKoWwr7FBzLAb00YdGH86LtmRMf2rsThHNpxabK5U5GIBAaPDMg6Tp6Gl/ZnjDX7bC4uW9bOW6sFddQHg7TBEdVPKKfGT4YlxXKD2FVMtGEVU1uiBAytVulFslUstSi7BWWqXWi2WqHShotMGZapa3RjLVJWqaCsEe3VDpRzpVDJQh2DZK6rsldUoljsHwCgQNfejY8IoIbmszqwkFW00/XWibS/wA6GtNRNurKHvCx4Pek/abHftBbH3FDn1fMF/7D86b8KMofWvjeL4ziMTjMUyKGwly49tngRlVRaGVwQZKgRGmvvT+YC7p2OuJFlUsNjJI+unvpSG3xyzhgwuOO9DKXGWWJdQwyxuoGnlHmJZ8O4bbsJAEKJbLJYCPvGdzsdP8AbGcIwt7EY1MV9nZ7dy/y+EBVEEnqBB10LKw3kDD6EXN70afUfanR9JtiVHnB6GCOm43q9LHWvIyKzRmIVj6kCfeYr5Rwjj+LxGNtZbrlnuDSTkifEMg0C5Z05AeVNjj0DKR9bzCgeDYVUN5FMgXmaOS96q3MoPPUsflTJMP+v17UmwuJy8Vu2pgPh7b5dfiQke3hJ+QolFkbHLICIYAgiCDqCCIII571Rwzs/h7LZrVlEaIzak+xYnL7RR/d0C3FgVJsjvyDEIy5Z/FcJyj6nyq0qKY6tNWY7dcVy3cKFIPds1wqGBIZShAYciROhqvEcIxmJkXMSlhJ0tWQxkfiuHKT6beVKsZ2Ge3espZLXQ/xnIBkAdQTvB0aevho1YNryfV8Bjbd1Ztujj8DBv8Ab3rv+HJ3jXQIdlyk7SJB1HM6DWs9w7sDaRVKXL6OBGbMoII02Cg8uvrWisM1sBbz5yTAuZcsnZQwmATtOxPnu1fID+D3JUWt1eV1riKYLAXSqWSjXSh2WrBYI61S60W6VSyVVFWCstVFaKdaqIoWHFg7rVDrRbLVDrQsaijJXVPLXVQQ2t/APSl6jU+tM7Y8Apa2hNY1yEEW0oqzQtpqvQ/ypjAGti9ks3G5gH5xp9Yr5v2YwYXCwQCe8vPtGvePH5LW14hfjDkdXUfLU/kKy3D7bLC6ZQrn1drzED5FaKT1QUUVY/Cll7kZpuK6u6wO7UrqxJ21gDzNWphVsG33fhtovdssaZSVysP4YbfmQ5J1AFZvtLw3HDF99hmkZFEKwmBJZTbbR5JnnM7TTzFYtn4W911yk4csw/Fl3HOJII9qCMVHgJu+Ry6Tpy2P5a0o4L2Tw+FcvZQ5jIDO2Yqp5L02AneB605FwOAV+FhmXrDDMv0IqbBUXO+gA6E/IDUnyFGlRXJ1uf51824/2hK8V77DEXCEFsRLKzFXBAy/EBmG25WK1PEsBi8Z4f8AlMPzBg3rkHXOqmFG3hJ5a0t4V2QXCY03swZFT9mpOa4WKgMYAAXxZoOog8qLgB7DMBwO9fAucRuMw3XCg5bf+tV0Pp5ak7U4xXGVtgLats+XQJaCqqj/ADEhAPISfKh8TeL77fw/XXr+VUgdKyzz7pI0RwPyUtxHHOTlTD2piMzPdI23iFPyqo8Jx934sZpEFVLWljpCKAffpTJKMwwMiq9eYXoQFOF4Ji7ElHvD8Vty402zJJnc7iIrU9nOOnEBsNiYLEHLcAAW4vMEfduL9d+oF+Dc7e9E3+HK5LABboAK3BIMjbNEZhP6FaceR+RE4JcDDBsTbXMZbUE9SpKk+8TVhaoYa8XtoxEFlBK9CRJGnQyPavTWtGZsi1VOKuyVWwqwWDstUsKJNUuKgIM61Uy0Q1VMKphRB3FUuKIcVQwoGNTKa6pxXVVB2NE+AUucammVv4aXNufWsK5YZZZFE2hVVqrUOtNAKeMr+yXpmaf+nSsRxK9fs4rDotxAt5roCOpIzCCmYAgwHLDfmoM61u+K3f2ECM2YMMwJXQQZjWNY/rtWB4ujX8dgSygZEvOwU51BRly+IgcwpmNyKvzYV6GOCs3O9/bOpgEyuZZaTMrJHwnTXr1qXbLiKDAYgMQuZCiLPxMdgOp0/M+lHa3iIw9p7swQPD6mAse5B+dVr2fHELVrEYolFNuVsW2H3hOZmPMjLoBoABrrVRLbEPZ7tLjcQlvD4ZQuRFV8QwLkDYMzEQukwIJ6bVucDhUwyks5uXDo9+40ux3gE/Av4B6670j7LYB8HYeyzIxNxmGXlIA8Rjc5QY3E0U8lpbxH6D0HKgyZlALHicg+9xAtosgHmf5Dl70MVj+v9etdbFestY5ZJS2zXHGo8Al6P4ivuRFDG041t3Zj7rQR8xVXGOD96BDMpGuhgGkXD+z1wFi190I2JGYEkjl0AB5zr5U2EU92BKVao0WE47DBLw7ttgT8LejVosFeE1jsE5u2yLoDa/l7eX1p7wlCoA3HI0MpBR+TZ4a8IFMFTSRWUfGqmrsFG+un0oh+0Nt7LKjZiRy23E6+k/Kmwn5FZIexrVtQoHQfyrslJeF4xrYC3TKnZun9qfxIkVvx5FONoxSg09leWqriUTFQdaaDQIbdU3LdFtVLrUsFoCa3VLijXShbi1GWkC3BVLCiHFUMKEMrivKlFdVEGVs6UsvDxGmKnSgbo1rAvyY4naNXW6qsCvbuKCCSQBrqSAB6k+lNegaBeN2mdcqOUMfEoUnqfiBHKk/C+A3LTl7t4XRkZV/Z5XAdlY+NWyx4F5HblJk+5xmyCM91VkaMxyqZ6OfDPlM12I4mq93bXx3HmEG3dj43Y8lA+ZgDckCnYdGX/wAQbYfCeIFrYe1mKDxDxga8hIJE7a0VhOKtcWAAi6AKpk5Y0l/6RV3HsOwwzlodGKZwisgyd7bLqRmJiARM7GoPwv7O+TUqdUb8I5HlI/KDSsspKOhkIpy2XYa0FEAQJ/OpVAGpJWF7NiVFqGrDrVNTU0SCLBZn9eVUtgjPzohblQvY8DSm2kA1YGMJrpz1Oka044dhwLdx4BKIzAHbMAYB8pighdnyp5wLD586nZlIo4LukgJKomJw2HxdwPce4uYRlQgZXOsgZYKjYCZ2JIphhuMM9kBkKsG8QKkGdYAMAGJ3GhrTvwgWbdxjsBty1IE/UH2pD9rTOTGnL150vqJUkuLAh8M7/jFzY7dDTzg/FrggKcw/hPL0PKkVw5wYERz+VT7P4rJeknTWkYskoOk9EnFNGuftSqGLiMvprUx2nsH78eoI+tZzG8SS4WHyNL1ZK2LrJp0xPoRas3ScQtN8NxT/AKh+VTisVwvBLdYztUL197Fwi25gHrI9xWhdWuWhfoezNm9C3KV2OJ38slQ30NQt9pbZMOCh8xI+laFmg/It45IOcVQwqaYlXEqwPoaiwpl2CV5a6pRXVZAyz/Ogbu5ouy29B4j4vp9a56/Jjjy5igiljy5dT0+dIcciPdDsM9wCFG6rJkwNs2wnlEVbjcUWYoNSDt+ISPkP/GreGYNeoZueuoPnWSeWeWXbj49x8YqCuQLcVbqNbuqCDyPr15EdaB7DcNt2rmIyO1z4UQt8SWhqLfoGnb+EUVx+4qN3YBlgSxkwAToPfX5edLeB3u4vDNP7YwPUDn8/rXY6fo5LA5vnwczN1q9dY1x5NPjcWllHa6QLUDMW+EBjlg+RJA9zUWyPaC5g1poNu6pzAfwwRuP71R2i4Z9pw1y0pALLoTtmVlcSehIj3pF2AwGJwy3LGJtsLRaUYlSA33gADOU6EH8J5ms8o2rNqdSD7ilWhtx8iDsR5H9bVK2aN4pgPDpsJKtuV/qv9KT2MT4ip+IbieXIjqK52SDizbCSYfULl7SvAfrXd3O+1KQwrttPOptZ2I3Bn/ehbmE7uWtkjmV3WescvavF4g/3ln2JHXcbe4FOUSKLYx+19V18tRTzgWOCsSToAfypVgOI4YKLlyUiJmCu+h8/SoWmOJuFkUogOhIgAdcvX+tEm48cgS2qZpuJ3+8w2WdWI28tT7aCs4eDnrTOziFY5FMldIM67c4j61ZkbXTXpzHtTqWTkyu4sT/8NPXyqD8KI1Bpqlsk1etkVPTxx00D3tmf+xsNqpa04O00+u4aKtsYDNFT0cfJfezN2hcAMEj0q+1i4EMpJ6/3rSHCoooe5h16UDhHwWpMWWMY8MVaAORoHGNmOu9Mr2FHIRyNLr2DK6io00tBJgKlkMqTR2E7UsDFwT5jQ1TYCloY5dN6V3gJP50KyuG0RxT5NX/6ltdT8v711ZHXrXUz/wBkhfpRPpVrY0C+IHifpop/ERvHkNfUipYzGZFPU7UpxTT3dvYRr1kmT7kj5KKRmyNScUHjjqynBRLDUBhGafFr59TUsB2fs2CTYQW2MahmadfvZiZHWp9yyBiqZ2GoXMFkxAEnQf2oPhfaa1dc2WzWr6fFZuiHMCTkMw+knTlrtrTOkhKKplZmgXH3nuOc8GCYI0Ya/CTzHSlvGDka2wI0RCvqGUn8j7aURw2+13MzH4sxGmmpkVLGYIvbJAkqgaNdpbN9K9hiSjGmeRyyc33R/wCo1mC8aAjmARz386MCaQdf1+dfP8J2pfB90zrmwtwZMyiWtXUMGQNCpBUx5aajVti+I5nzo0q0MrKdCCBBEfr0rhzw/wAjiegj1H8anQ+xnELVhD3zqi8ix30OgGpY6bAE18r7U9rkN9WwYaADJdcvi0+ATMESCp0MAjWtcmDS/cN3GxdXMLdq2ZVUXKC+gIlmJ1P4RtVPaTsLbe7YNtFSyrNnCAKcpUES251QLJkjOTSXFJ1I0Rm5LR3Zzjy4q2GGhGjpOqn+h1g84PSnRt6UovcFt2TnsWkR20LAvEHXUTrryo/C44RB0PT+9c2aUZaN8G3HZa1snlVNnC3UaVBA1Ouw9KKS6JqfFuK5beVT4j+XOoqW0MTaZnuMY58TcVW/d2pgbZnO7HrpoOknrWj4NfKJFZixi817LA0WSR1J0H509wrRSu991sjVaHOGwoD5hzp99nkBvvARm5kDakGHu+Gn+AxGZK142jPkPLmDUnaA3TkeZBpZdt5Gg7in/SkvFDF1x5/mJpzXkztla+Kri0DSq8GulT7vXehdIHkquiRVIuUS1CXaBhorvLqfnUHiKtY1Q4M/Kogxdi8DOtJcTZgmtRcpVjsLzqpwUkROhL3ddR3cHpXUj0QrRosb4rvku/ryFIruNN7iFu1Zhu6ztfb7qyAqBTMlhsRruNRBhzi7JcFQ2UkwxHxAEE+Ho0bHlINIRhO4t4gYZIe9cGHsrz/ZqVuOZ6ObxLeSztWhY022xbk0lRrckD+dZjt7wC3ewz3WIt3LKl0u89ATlbqCduYJ0mYOk4fhO7t27YMhEVZ65VCz7xPvSDtnhLmJFvB2jBuHPefkllTAzRzZthzyHlqNEFTFz2hBwrjKuoI0lRz8hM+daC0wtQ2r2wpBMSTIB25CdfSrU7H2FspaRcuTZ/vE7nOeYJ+XKIry9g7qpOU5Z1HOdpA3I/tXdxZ8eSNeTgZOnyYpN8+1Cyxw23cW7YbWxdAZDzU5spInZlYL8+kzl8NYucPvWrd24DYu5SbmUhVLaNAbVWGhIPI7VsluKoDAaNHoGgyR6iflXuI4emJQpdEqCCeRGUzp05j0JFcvrcssWZezOn0cFkxU/AVc4SGTuydATEaGSDqfy9qa8MPgFpmzMF5xJA0Jj3HzoDBYiTB5H8qtxVqWR1MMjSD1U/Gp8iPkQDyrHHL6is2+moPQB2uTEWsOThQrQdZGZsnRQdCfX2pDwDEvi8P3wSGQ5GVZhxAOa3OugOq/LpX0NWzCeRodFWyADCpIykCAGYiFgDcsdOp03ImTxxmqYcZtOzMWbMjQkehqeNDOFmDlBAOx1Naxuy1y8zMyiyANNQ9xm6uFMKANNydd9KQ4zCPacpcEHlzBHUHmKyTxZMUfhmmGSE2n5Qp4dw9UJYgyd5Mjfl7R8qZqK4LXBorMObvYbhnj9eVOOH3spjl/vWbW5rTfht6R5/3puOWxU1aNRbMgUp45Zi7I+8oP8v5UdhrmgFVcdPiTrB/P+9dBO4mN8ivC3IaKtvvQ5XWaLs3QRQyj5KQObhiqw1Xuni8qoxA10oUr0FwVXedV5hV7kRVIXSatRrZbfsV3NqFfzotRvNDYy4IMVfwTgFy11DTXVfaX3I0dqwLY3mJJZjqx3YsfM7+vlVuFwwULzIBBYxmOY5mkjSS2p86Bwdq53FpXMuVGcsJHJmDDTrlI86XcVv8AEbctaGHuIJJAVs8f5WYTproTtUSYDYz4/wAdTB2TcbVjoiTBZ+k8gNyf7STwjD3Esg3jN5wHu6RDsJygfdVRCheUHmST8st9oftOOsXcYwFtCshV8IAOYaa6Fhrvp5V9pyBlDAgggEEGQRuCCNxrvTUgAFh/KrreorB/4ndoMRhntJZY21dCxdd2YPGXNGkAA6R8evKj/wDDvtNcxVq4L2r2yPHAGYNO4AABBHLf86rySy3tPghaQXo/Yd5/7gCcyB5XvU5AZmGZY5yI1q5kCh8pDSE8Q2YEEkiNNd60eIwyvZuowlTbbMvVcpkfKvl/YfGfs2QkmCrCTJyssR6DKP8Aq6RC+qnJ47fgvDCMZ68ju9icodvwnbfUQKu4bxtBaAfMGOyxuIDAqeYhgJ6g1yLyOoJAM7RqPyaknELv7plkkqVY85tmD7bmj+kwjlhKD97Mv1DLPDNTXtX+zb8OxgA8RAWJkkAAc5J0EedIOKcdv4ybWAts1o+F8SRlQjcqjNEDSJ3201krLNp3uYdbYzIXa5eDwyFFWF0Om50EanXWK32CcFFGggbDlAGgHKnZYenLtGYcnqQTC+E8QxShLd02XJURdl1zkDxKfCRnA15ZhrGjBW2JwZuqVu20byzHQ+TZZFKsPBlW1UxpqDIMggjUEGCCNopjb78bOrRsHEZ10Ehl+FhsdCJ10BgXH7lTCenZleI9n7tqWy+CeTZyB+LQH6UqJr6mokajlqN/96yHHuAj7QiWFg3Fdis+EZY26A1iz9J5gasWe9SM5l/XtRnD3hqC1BIIggwZ5HnpRFh9a5ytM18o0+HvSfpUuOD9234SPkR/WlmHvR+vSmeOfNYVujR89P5CuhjfcqMk1WxUXE1I+VUkVNREU5R1QnVnp9ahbOutWZ+tQYUKTQWmVsu8/Oqd9tKJuChrwirT9iEWHnQ18CDVjXuVC3OtFRLB8tdUprquiF/EseS+VZk6AAxoD8RjrqaYWbL5Yc5gQQVOuhEEE+YrsDwsKc27Hdjv6DppRuXSPpS0q2RpMR4bsfgcjW2tRmbNmzHMvktyZCjoZ85gQw4TgH4eMpc3cGfvN8eHY7M0aG0ebAQN4Ambzh5GtG4LFG3o3wnY7wOYPUU2MhbVFHanstaxtrJckFTKuvxKSNd9CDzHkKA7NdmLeCtlEJYsczO2hJ2EAaACdB5mtDbvql0WSQAy5rHRlUAPbH4l0MTJVgfumoX7cGaky0AcXuP3D27cm5eU2bYG+a4MubyCrnaTp4fOu4p2et28MotW1HdKokDxFFndok6tm15k17wHH99iHdDNu0wsqR8LPqbzA8xOVAfwHkddJetjQHY6EeRqOKnBxZcXTs+cldh6/wBf5Uta2LbXF520uFOZGzf9sHz1rQXcF3RbN9wmepyzrFZ1bxa5cZxGYZxroUKQB/06VPpOKUe8x/U8kfsXnZ7xHvgtprAz3bTqSshc1vKwdSD1005TRvHO1ZwuHt3rdssLjZYeVyGCSHUak6ER5HXaQuG8TyEK3P4GIg5CJAPUzp7U14jh7eJsPbufA4BJ/gbdXHofpR9XNQypNB9G1PFaYT2N7XjGZgVyXEgkAypU8wTtry9NTrG1xFhnsykd4nitn8YB0PkwJU+TGvn/AGE7JnCIzu4e44A8M5VUGdyASSYOwjbXevo3C7oCEkwBqSeQ3mqg1Y98F/DeJLetLcXQEag7qw+JT5g/rWvMKiu/fDXMoVT+AEmR5EmZ5gD3yPD1F7E3LVtmWw7M5XbMAdRA5Hp0jnW3EKvIKo9AAB+UCmxdgSjRhO1WHy4tvxKrfSD9VJpZaOtOu18G+jjZ7enoGMH5GkyNXF6jWVnTxO4IY2NaaXlP2f8A1LSvCnanF4/+3/1D8zTcQvKLFYRtXjnpUWWpcgKdFNMQ6IKJqVrUmvSOVUtprRqXdoqqLGBk0M5mRVz3RHmdKGuaGpC4ot0ym4tV3NBVheqLzzVt9yKSpke88q6qc1dStBWjV2h/vRPcAR71Wg3/AF61PNpT0gD1sOvT9c6hcsRpuOh86kXkfrpXNsDV0UA47BLetGxdJTUNauj4rV0GVZT5H86xfaTtjjLFu5hLoX7QpynEKfitlQQQNs7AjxaQDtOo395Qw1isnxrsT9pvtdN7LNsDKy5vGoCoZ0hcqidyD5UXIPDND2P4X9mwtq0RDKMz/wCdjLfI6egFB9sO3T4XF93kVrShCw1znOoYlW2kchEHnVPZfjVzOcLipXEWx4WMftbesMCNGIA35jXcNBHbbsXcxbJdsZSWQJcUkDbRX10IjQjfRYG9RXRerJdpHkg29r622ViCAV0Dab7QY/EelZrLmQplMgkK+8BhqD5T+p33+J4JmwotDVrSqqnXUooX18UMI6NWNw1gMrQxIILK33lOgIP8xtpNdLpXGMGvmzk9ZBymn8C7FWQFtjKMykc51IJ8PSYB6b0fhXyXMjbNoQfkR6VU+GdnSBIz5g43iCflrOvSrr9gkB2OqMJPMjSTpXJ+q2u33Wzd9OW5P9DfgdxUY2V0VRCDfwrCwJ15Uzt22xRFpGiwTNy4p1fKdLdsjSJHibbSBOsZS+qXLRXxDMQXKMVZgGzMgI2Vhod96f4Di7NlWyoQQAB0UAAADYADSk9HPvXJqztQezTXcAqXcMbahQpdCBtlNskT7qPnRHGbDPZKr94qD/lzjN9Jq9WEKJBggb6zlkfSrmGldKlsRZjcRwE+Fbl+5dygwzBMwHSQNR60P/6f1lW9iJ+oP8qc425+0byMflNRtNpWKWOLe0aIzkkA2+E3AZjMPwmfpvRl5IsN5Qf/ALCm+EOlXYjDK6kMJBEHr86KOBLaI8rfJiS1cX0pti+zpDfszO/hOh9JGnzil1/DMhhgQfP+XI+1DKLRSaKVepHaoVG9VPQSI3Eqq41TNyhr5oU2+S2it6Hutyq5moa9RUCB/wDEV6GuoTuq6qpEo+hBp1B15j9e1ekHkfmKoZda9RyOdNKLpYDcH51y3m2gH3qK3K9qEPTiDzU/TpQmMvsNlY+3Lb5UamtSycqlFCjFYZMUiSSlxDms3ho9ph06jTVTofrWi4Pxc5Ql3KLigBwskBj8LLP3WAMdIIOopNiMGVMrQuJm4C1uFvKpVSxgN97K5iQJAM8teRNEmDXua7F4hkt3GtjM0Sijm+y66wJIk8hPKazA7Kd1h7eRs7qp73lnJLMzKOWrQB0jprT2R4zfxF5vtKCyLEp3ObMxukfvHI0yhScoH8ROsCNJibuVxH62p0MjhtC541kVMR8FwH7IrcGVlJ0OhGpjUHbn70hx6MLjDUAg+hgEifcVvUUTnGxX8txQHFbaOMwAlZJJ0gAQZnlvXO6zFLNtvZpwVj+1GOs2yCCNjt5HmP11rScGtBZAAzROhzTqflry9Kz1q0cpA2WGEc18qbcJxoOrTm0AnbLA/vXN6VrHP9mnKu6ID2B7SOe8NwFn1a4CdcwMEk8gC7AnoPKvqTvAJPLU+1Z/hXDLHeO/dqHuqVdo1YHeeWvWiL1q5ZtMkm4kQrH40AjRv4hGx3Gxncegxuo2YJcgjNOp3JJqJERVdt82x9qmxkxtSgxngb21M2GlZsOVYeX9qeYLFZx502D8ASRVbksfKvLqzIZQw6ESPrVpXKx86g10THp9aIoR8U4Sio1xSVyx4TqNwNDuN6S553p/2hfKgSfiM+w/ufpWcuNFIlVjFwVXqizSOVWN+dCXGg0KLsrvCKEumiXub0LcahewkD5K8q2a6ldqCNUlyphqrurzqtblaLADEq3N/Ogu+qa3KsgWGq21d5H2oJW/XpUluz+tKsGhkrDbehsbwYXIyEI38RUn1ESJ2qtLrCNY9qYWXB6z561aZTRlcLw5rOMdrjtnuKpS2w8JCCGW2w0YAZD/ABLz0aax3b/tZcfF5LV1kWyAvgYrNyAXJIIkgnL5ZT7/AFfjFhLltcyglXRkPMNOUkf6WYH1rNcX/wANcPfv/aAHBOty0p0duZJ3E84OvvROvAOxzwHEM+FtOxktatsT5soYnTQTM6Vhv8RU7jErctvlOItPbuIDBYKApzD+FhlXX+A9K3du+EQ5oVVBJPIBRM+0VjuF9nvt958Xiwy2nUizamGCRCv7AkjqxnaJDkI0GCsDu7Lhxcm2oNwCA02w2aPPX50E4yuQPhI26EVV2XsXbFl7F6T3V1lttBh7eUEMpO4JuH0gg6g1dxe4Lev8ME/rqZisc8VvS8jlk7VbH+Cx4UqCRmnaeVOrHEVxOGuvbMpLqrdcmhPpKmvlh7Rd46hkA5c9jyPUbVvey/ELdvBd2gjuwFyk75ydSfc/SujDG4R2YI545JUiq2untNNsHiAwCuPQ8xSlL8cpA0/XzNFYe6CfOkpmpobHhwJmaqwdopc1qp7ty1HSrrPEA++hpurADsQYE9AaAswRm8t+vlR19/2bEfwn9fWhreHBWOh5UUlsFGe7QXCbux8KgAke5j3pS+ordcQwK3Uyt7HpWJxeCe25Vh78jpuKVkg1sZF2CNpQ9wUVeU6+lBu0UoMHdtaFdquu3KHnnQ8K2EeZq6q+/rqR3h0bS/8AF7UKP5fzr2urUKPKtXYV1dVogQNx6GvOf66V1dVlF7bCrrHKurqtFMKxe6f5x+RonBfe/XKurqLywTL9sv8AlcR/8f8A5LTUfe9P/E11dSy/Ivuf8y3/AMNr/wDS/SntP8C/5hXV1Vj/ADX7A6j+uX6Mxi/u/wCUf99a3g/7u7/kH/etdXV1M34HF6P+xDq1z/zGvLHxiurq5i4R6GXBpcb+6H66Upw/xiurqZL8hS4Hi/uj6VK1vXV1NYsm36+RpB2h2X3/ACrq6qy/iFj5M821L8TXV1YvJoYuxO9DP8Jr2uqZPxKjyU11dXVgGH//2Q=="/>
          <p:cNvSpPr>
            <a:spLocks noChangeAspect="1" noChangeArrowheads="1"/>
          </p:cNvSpPr>
          <p:nvPr/>
        </p:nvSpPr>
        <p:spPr bwMode="auto">
          <a:xfrm>
            <a:off x="80963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http://4allah.net/blog/wp-content/uploads/2010/06/Hijab-in-is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600"/>
            <a:ext cx="3048000" cy="3048001"/>
          </a:xfrm>
          <a:prstGeom prst="rect">
            <a:avLst/>
          </a:prstGeom>
          <a:noFill/>
        </p:spPr>
      </p:pic>
      <p:pic>
        <p:nvPicPr>
          <p:cNvPr id="22540" name="Picture 12" descr="http://3.bp.blogspot.com/_iqp2h_ZOCac/TOustRFZV8I/AAAAAAAAWFU/F3Y1RrwoF-I/s1600/Latest-Islamic-Hijab-Fashion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333750" cy="3924301"/>
          </a:xfrm>
          <a:prstGeom prst="rect">
            <a:avLst/>
          </a:prstGeom>
          <a:noFill/>
        </p:spPr>
      </p:pic>
      <p:pic>
        <p:nvPicPr>
          <p:cNvPr id="22530" name="Picture 2" descr="http://www.apologeticsindex.org/graphics/veils1.jp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352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Refah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Partisi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ECHR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ssrc.org/blogs/immanent_frame/wp-content/uploads/2010/08/200px-Refah_Partisi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67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9" y="685800"/>
            <a:ext cx="8191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9" y="182880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as Serpents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Harmless as Doves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4" descr="http://t3.gstatic.com/images?q=tbn:ANd9GcSCyPiFwkJCQk_jVRQWryplehY3DnON-zGQ7lz1crNcjc4QB3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2390775" cy="1914525"/>
          </a:xfrm>
          <a:prstGeom prst="rect">
            <a:avLst/>
          </a:prstGeom>
          <a:noFill/>
        </p:spPr>
      </p:pic>
      <p:pic>
        <p:nvPicPr>
          <p:cNvPr id="41990" name="Picture 6" descr="http://t1.gstatic.com/images?q=tbn:ANd9GcRnCxju_NMs3XAuN_ysoMZUqhsFAfgUmZwyP0uC5pVYarvj8Oao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religion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2.gstatic.com/images?q=tbn:ANd9GcRLaPq9LvHfrzdNYc5YBFK9z3TPNQu_i_hEoqxU0YVqjOtOW9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1781175" cy="1741942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HcHtF5SK4wegGSwpVkXlgg6nStOxFg4_6WTmzYLVLNEnLAvcd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0"/>
            <a:ext cx="3009900" cy="1995696"/>
          </a:xfrm>
          <a:prstGeom prst="rect">
            <a:avLst/>
          </a:prstGeom>
          <a:noFill/>
        </p:spPr>
      </p:pic>
      <p:pic>
        <p:nvPicPr>
          <p:cNvPr id="1030" name="Picture 6" descr="http://www.campusaccess.com/images/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19600"/>
            <a:ext cx="2219325" cy="147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3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religion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EDUCATION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2.gstatic.com/images?q=tbn:ANd9GcRLaPq9LvHfrzdNYc5YBFK9z3TPNQu_i_hEoqxU0YVqjOtOW9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57200"/>
            <a:ext cx="1781175" cy="1741942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HcHtF5SK4wegGSwpVkXlgg6nStOxFg4_6WTmzYLVLNEnLAvcd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419600"/>
            <a:ext cx="3009900" cy="1995696"/>
          </a:xfrm>
          <a:prstGeom prst="rect">
            <a:avLst/>
          </a:prstGeom>
          <a:noFill/>
        </p:spPr>
      </p:pic>
      <p:pic>
        <p:nvPicPr>
          <p:cNvPr id="1030" name="Picture 6" descr="http://www.campusaccess.com/images/educ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419600"/>
            <a:ext cx="2219325" cy="147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EUROPE?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“Western” and Islamic co-existence, with some tension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model for human rights and democratic values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Court of Human Rights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Why Does the Leaning Tower of Pisa Le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343400"/>
            <a:ext cx="1770672" cy="2209800"/>
          </a:xfrm>
          <a:prstGeom prst="rect">
            <a:avLst/>
          </a:prstGeom>
          <a:noFill/>
        </p:spPr>
      </p:pic>
      <p:pic>
        <p:nvPicPr>
          <p:cNvPr id="36868" name="Picture 4" descr="http://t1.gstatic.com/images?q=tbn:ANd9GcTGis8X2MvDlqld2ra1CuKIvJ0t8HUrEFPFXmrvc3upuNoPVAFK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"/>
            <a:ext cx="2362200" cy="1933576"/>
          </a:xfrm>
          <a:prstGeom prst="rect">
            <a:avLst/>
          </a:prstGeom>
          <a:noFill/>
        </p:spPr>
      </p:pic>
      <p:pic>
        <p:nvPicPr>
          <p:cNvPr id="36870" name="Picture 6" descr="http://t1.gstatic.com/images?q=tbn:ANd9GcTc8X5aWOd1zdmFqoM7tp974zFkMjBPK07rOyqkkUu9VDv0Jw8K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19600"/>
            <a:ext cx="2705100" cy="1685926"/>
          </a:xfrm>
          <a:prstGeom prst="rect">
            <a:avLst/>
          </a:prstGeom>
          <a:noFill/>
        </p:spPr>
      </p:pic>
      <p:sp>
        <p:nvSpPr>
          <p:cNvPr id="36872" name="AutoShape 8" descr="data:image/jpg;base64,/9j/4AAQSkZJRgABAQAAAQABAAD/2wCEAAkGBhQSEBUUEhQVFRUVFRQXGBYXGBQVGBoYFxQVFRcUFxcXHCYiFxkjGhgXHy8gIycpLCwtFR4xNTAqNSYsLCkBCQoKDgwOGg8PGiwcHBwpLCkpLCwpKSwsKSwsKSwpLCkpKSwsLCwpLCwpLCkpKSkpKSksKSksKSwpKSwsLCwpLP/AABEIAMABBgMBIgACEQEDEQH/xAAcAAACAgMBAQAAAAAAAAAAAAADBAIFAAEGBwj/xABJEAABAwIDBQUEBwQGCgMBAAABAgMRACEEEjEFE0FRYQYicYGRFDKhsQcjQlLB0fByguHxFUNikqKyFiQzY3ODs8LS4jVTozT/xAAZAQADAQEBAAAAAAAAAAAAAAAAAQIDBAX/xAApEQACAgIBBAEDBAMAAAAAAAAAAQIRAxIhBDFBURQTInEFFTJSQmGh/9oADAMBAAIRAxEAPwDx5CaKlFbQijIbr3oQOCUyKUURKKmlFTCK6IwMJSBhNSCKIE1vLWmpOwPLWstGyVmSq1FsCyVmSj5KzJT1FsBCK2EUYIreSjUWwHLWslHyVmSnqGwDJWslMZKzJRoLYXyVrJTBRWZKNCthfLWt3TGStZKWgbi5RWslM7uo5KWg1MXKKjkpgorRRUuBWwuUVAopkoqJRUOBSkLlFRKKZyVEoqXAtSFiio5KaKKjkqHApSFVIoZRTakUMorKUDVTFFIrKYKKysfpl7DyE0ZKKklujIRXqQxnnSkQCKkEUYIqQRWtGTYHJW8lGyVsIp0FgclZko2SthFFBYHJWwijZK2EUxWBCKlkowRW8lNBYDJWslMZK3kp0Kxbd1m7pnd1m7p0Fi27rCimd3WbqigsV3daKKb3VRLVFBYrkrRbpkt1ot0qCxXJUSimi3USiih2KlFayUyUVEoqdR7CxRUSimSitFFJwK2FiiolFMlFRKKhxKUhUooakU2UUMorJwNFIWyVqmN3WVl9M03LBDdFSiipaqe7ruRxWCSiphFFS3Uw3TEACK3ko27qQbpAACK3u6YCK3u6BC+7reSmQ3W91QAsG6kG6Y3VS3dUAsG6zd0zu63u6Yhbd1vd0yGqluqAFN3WFum91Wt1SAU3da3dO7uoFumAoW6gW6d3VQLVACZbqJbpwtVEtUAJluolum1NVAt0AKFFRKKbLdQLVAWKFFRKKbLVQLdA7FCiolum1N1At1LiUpCuStU1u61U6D2LNLdTyUdLVFDVMgVDdTDVMhqphqiwFQ1Ug1TYaqQaosBMNVINU1uqkGaVgKBqpbumw1W9zRYhQNVLdU2GqluqLEJhqpBmmwzUgzTsBPc1IM04Gq3uqLASLVaLNHLSt7r3MpOg10ieUSaLuqSlYMS3NRLNP7qtFqnYhDdVBTVWBZqBap2OxAs1As1YFmoKap2KxAtVEtU8WqgpqiwsRLVRLVOlqolqmAgpqolqnVN1AopgJluhlqnVN0NSKAFN3WUzkrKALVLR5fCipYPI1UPYPButP+z+0BbSm0ypxcSp0It3r8ab2P2XwmJDpaxOMhk96e7wVpe/umvA/cMnpHq/Eh7ZYDCnkfQ1t1vIkqX3UpEknQDmelI7M7O4N7DuYhOJxhaazZ5kHupCzAm9iPWjOdksM7gF4pl7EqRlVAWoiSlWUggnSj9wyPwv+g+kh7Yy2ARIIIOhFx61MN1wjGHeYMsOGPunQ+I0PpV3s/tomQnEoLavvCSk+X5TXXj6yMuJfazmn00lzHk6INVLdVPDOocTmbUFJ5gg/wAqYDVde6OaqFQ1Ug1TYZqQZpbCFN1UgzTYZqW46UtwFAzUgzUVYhwGDhn5HJIUPGUmDWjtBQ1w2IH7lc/zMX9jb4+T0E3NLbQxKWQlS1JSkqyX1JI7uUdCDP7Qoydok6MO+YSPmaBtBxZSEqw+ZKgFCHEDiIJBFjIBrHL12NL7XyaQ6WbfK4A4nGNA70OjIy48laZV3kttBVgBoVZRI++OhptvFNKWWknM4kBSiCCEpIEJIGiiSDeNK59/ZIcXnOHeEqURlfCU3jNCYgC4HwqwbxxZS64MMsjKXHCXG9EmM3u8z8a4sPWNSuTdNnRPpbXBbbmolikMD2n3othX5ibAH0M3p5GPWowMM/8A3Rwr0vmYv7HH8fJ6NFiolmiLxDgE+yv2/s0ylokAkRN45dK1x9RDJ/F2RPDKH8lRXlmoFmrIsUMsVtsZUVxZoZZqyWzQyxVbCK5TNQUzVl7MToNSB5kwL9TU8BgVOuZGm1vqCnEuIbgZCkQkrdV3Egqm0zCTYyKyydTDErkzXHhnk/iirw2zluOJbbTmUowAIkmJ/XhQsfgy0opcEEEjnprpXo2yPoyUoIOMd9xJAaw8tghRKlbx+y16x3QgQALiuT7d9kdl4NJfdZdSkubvKyUkScxBhZsITzrzZfqb2+1cHfHolr9z5OdxKMkTxAIi9iARp0NQxLYQrKrXpceoq07Sdjtm4JDS3W3zvVhCQgtkyQFd6YA8prNvdkNnYNbKHG3lKfc3aAktkZpSO9IEXUNJ40l+pz9Ifw4+2U+JSEKKVagnqPIjWsq67V7G2Xs1LW9wq3N4DBBvIAJnvAfaGlZTX6pPykHwo+xBeLwq2XfZUR9bh86hEEl9McTyJ0q87OY/BqU8nCtqA728ISd2owoxmBUNJ5a1z2E7MKwbCwpYXvcRhNAREPfxroeyHZVeCZfSpQWXDmBSCNEqAF/GvNs7SqwPazCoaLLeDO6eDhyh1OVSUJ75uJHdHG9qt0YpteyHVMsKZaKZQMyVJILiQSIuLzYgVyGB7H4tKWZYXKGsYDpZTiVhA85HreK68YJbHZ/duJKFobAUk6g7+fxFKL5CXZnBqXQG1ZlLStIKRESNZF9aRcfVNkn1SPma0kuq6fvJ/BVbyyRMowZ1vY/ZgS+VIJAyGU6g94c7jyrtQzXnfZ7GONH/AGraBzUST4dwG3iK6ZjtkAcq8iv7SSI9f/UV0YeqhBavg5s3Tzk9lydClmpBikcH2swy1ZS5kVay7DyULesVfNtAgEXB0IuPIiuyOaMuzOOWNxfImnDUptZh4Nzh8pWPsqAOYdCSINXicPUhhM3dmM1pgGJtMGxqZzuLocFUkeaL7ZY4KyqQQQYI3ardJC63/pRiVXLf/wCZ+eas272jxjBJa3Mb5bCRuW5UpGU2SZgnOnxq32e/tNDGIexbbTQaQhSPqsOrMorgpISe7aTflXgp8XR7TSXBUN9qMRFkerf/ALVJHaJ4R3PD6kH5qqWD25td7OcM2y4hKspVu8Om8A5e/rANXW2NsY9pvDIyMnEvNhZbDTNlhzKEAg5SCIPK9DT9Amu1lU72oxB1bSf+QgcZtfSoudocQtJCmxlIhQ3QEjlbUU6vG7bMf6o1b+zhfzp/+k8eMGVuttJxJfLKGg0zxbCknMDlBlQpOLXeIKUX2ZUjtRihADdh/u9PjWl9pMR/9Znh3PWpYnb22mwFOsMoQCkKVkw6suZQSCQmTqR61c9rMdtJGI3eDbad3YGdW7ZTGcSBCzfQ3HKhxknVchcauykHaZ/7pj/hi/xroNkbxxvO5bNdIgC3Mxzqs7Jbbx7+JeZxIabU02tSkBlqQQkKTcag2uDoa6vZ8rZbWblSEqsABcSYA0HDyrt6N1N+KOTq+YqhM4ehqYq2Xh9Ov5xQ/Zp4V6qyrueZoyoUxQyzQ9v7eThnN2W1qXlColKRHUkyPSuXxnazELJCUJaH7qj6kmsn1mNdnZtHpckvFHpPZXs23id4HlOKbBQdyFZW1G8FeUBS45FUdK7FxpTK8O3h20JZlYWEpCQhIbUU5QIA7+Uaca+d8FiX9+Fl7LH2lrNj+6Z9K69rt7iWSg+0B5KDMBRUDYphSV5VEXmMxuBXkZ5qc3JeT1cUNIKPo9srz/t9i2GsOteIZDyA4kBB+8pWVMWMG59alsD6Uw+tDZYWpaiB9V3o6qSqMo6yRQfpO2U7iMG62wgrc3rSgkRfK6lR16TWRqcrtftcheZt7AFe4xDbMKcCoeWFZUpOWSYSbjpVp2i2mw22yvGskLzw2iUurz2JKFg3M5eRmqvauwcSpzFKSys59p4XFN2iUISsOG4tBIsYJnSr3tl2ZON3BQrIWXt73km4taDdJtTsTF+1+08I22yvGtmFCEpdQcwUB3pBm9hWVv6ROyJ2i2ynOGiklckFQvmEWitUWCR5j2YfUvCLWsyr2vDDMdY7yyJ8b1adg3Cdn43EFSt6A7CpPBjN7swe8Z0oDmJO6QplKA0XWl5tyUIJ74BUnNKgPj5U9svaCvZ3FMuYQMd7eQw4E2AmRmvYirEZsBZR2fxGIClb1RWM2Y/fbSO7OXQm8casMG1HZwLk5nAkqJUoyfaCJgmAYA0oWF2kRglEOYL2Uzm+oeyTmA93NPvRRNp4xw7LVBw5w53ZRukONx9YNAomxM6xUWOjiXsWlrCtqU026c7wGfNMAoPAj73wo+GxrasMHRhWJLqmwIciyErn3usUhtYf6k1+0+f8bY/Cui7A4NKxgULAUleKeCknQjcIBBqW+BoBsnENuPttKw2HG8UE6OT4jvVmzsalx1tHsuHha0JmHJAUoCff60fcMo2zkSFDcvOpQNbJC4km501oXZhH1+H/AOI1/nFTzXcZS7TxA36gG0hOZQSEzbKctgb8OfGp7M7ROMEFl5bfHKbp8xpSW0I3pVOqnBPLvG/xqqWDlF5EK/CfwrRNolpM9Ga+mF5uErZacP3gVIkeAMTVm19LSnHGkt4dSCp1tIGZKycziREFI4TFxXkDqpPp8qkh0gC5kKn4DQ1f1JPyZ/Shd0ejbYfRnQgq7w2o6Y1IksAeXdN+hr1DtwjLs7E2mQn/ADV4K9is7RUolSgoKkkzmjWeddZ2X7SPYjZmOQ64tYaQwUhRBjMtzNFpiw1mKi9YuPsbhclL0d59G7ADGIAM5cW6nzCGgflUu0zQ/pTAjoP84rzZ/ty9gX3kMrKQXluFMJKSVd0kgjoK7w7R9oxmzH1CN4y0sidCrLN6ve1FejP6bTk/Z3AZql7QsgDDj72NbPhCG0/hNdLlqh7TLAOFHPGtf9la5Z2l+TLFCm/wL9sWh7E7P+7/AOs3TkZsdip4bj5OD8KB21fQnCFKimVrZCUkwVEPNqIA42BPlXN9s+0bmF2g/ulZQpKc0gKPdzZcvL3jWeTLrkUn4RUMd42v9hdikDbG0IuoMJkf8lsCud2DtvHLaO5XmbbUUQlhKinvKKUlRuqwN44U59HGKDj+McJJUtpRKySSYyJAvyrllry7MxRQSkpdw0FKlJN04o6jnAt0FYfUezkuLOj6acUnzR6b2dOJeClOqWAj3gtDTDYBvmLhTPA2AOl4q5cW0iczi3IU0koYBQkb2zZU4TmUk/eSoA8q82+h2XUBThUtQxraQVEqgHCYokCeBMeleq4DAp9nbFpy4JMnklAy+hJ9ajJkm+GyoY4x5SOX2/hlPMqSjCMp3eILW6AKytRSFbxK0ZSTY8CTzrktnYFK2sU4vDMD2dCVZTvpJKikpPftEa16orBQ625PvYySPBLifxqj7c4dCWcblASVYZpSykQVHeuiTGpgVmpNFnlSse2qSnC4ZXCxejz+sprtwW9n4vcHC4dXcSsq+u+19mM/Dnxqu2Xu8pDZJkybfOn/AKdv/kz1ZR862qmIbx+1XtloZVhylleLw7biigTCT3ggbydJ1HhQtodu8ScFldcKwtSCpR9+JlSQriD15WiofS2YZ2WoccE0PRtuhdmEtqal4tJS22lUvAlv3wmFRzJF61hTi7Il4Oh2ttJhWymRhnFd5bQcSVqzyWllRIUSQCoAyLWqf0itbjAYZDKloSt5oKGZSpBbJN1Exe9qdxSAjDIWtOzUsHIULKHgLzkIVrcTHSs2y+ssIOJOB3QKCguDEESUkpiTMlM+VIAX0tLVhMEwnDqU2A6U2UTb620qnlWVY7bcJYa9uVhMhPdzNurE96LqWDmjNwrKRSZ45sp9YnDqUorDghGaUjIh2RrAhRrstg9mgjZ7jKsTh8zue6d8tKcwCYJDcTIItNedqxi3FuuEJlQOY5QAMxHugaGbetdbsXHYrcJG6SpJAghTabcJBBpScv8AFWNJeS6e2I2jY7jScUyvKDKkB2CQ6FFMlIE8KJspKcRslOHQ6yhSciJdWEAlK5JTxPkNbVwG1nVBfsyEhtIXmKQqZVl1KjYwCY8aUbbdzaf7FOYiQmACO9fUyRRz5FwehYr6O82HQ0cbhUqTvCf9ur31hdobvYUnsLGt4faeAw7b+HU0wrMt+6W1KXmK+8oj7OVAMC4Fjxp9p9pMVuG1FamllIIWkgKWPdspF0iJmYm3OuQpK2vuH+DtH9oJG2lOqICN473tR3ku5bjmSKe7KzvcNNpcb/6grl8FsdamC4tMIzoQkqCgSSgrGU8RlA/vCuz7I9l3C2lalqbUlSVMqGQyJzXEzdVr2jSlsm9UPXizhdqsqCySFBJzQSCAZUTadfEUH+jHSBKSlOXMCqyYyqVr1CTHURXoHbNprEPYRtpIbT7OhYGbv5lpU6EFSzCjNgNBMDkOa7PsOvuqLpeWc7OYXJOdzJ3s37R6azVJ2rFXNFViuzr6EZ1I7stiQUqu4kqQLHUgTHhzFCOzxukELzOrWpO5CSVAQAFTocxMAC/dPSvSNtuBO2gvu5GcS8opSIT9T3zlBBAkQnxI5VwmK2bGJ3Td1KU0QqRIJbC1AZOSlEW+6KrsKwC0lKVNkAKCoIkEAxzFqzDYdxpeUEHOB7qpkEA3jhfjXqOzexDBCt4tKlFxSpOHS4YMEAqUrgOEVYsdjGUuFWZMZEJH1DCTIzTIHCCNNYjgKAPINrHeOlUyoqvNhcA+9z1+Fdt2kxaXMHg0IWj/APgSmypCSFIGUkSZm0a1dbe7DD2ZCMOMyi8yXIShsEAkFUAcJ56UgvsIv+ikNoYUcRnWXbN2G9WlEWBUDKSDfUaQKkAvY/t/imkNIeLbjAbKxlUFOtoSrdhCiTFuSrxAnSug7Rdq0u4FjFslMJxUhS7CW8uo5WrzxrZbuGCS4xkQtLECc/eKJWrnfJmKbgda9Qw+HY9k3KmUzCssQUBZBhzIDGt7iY1mjZvj0GkVz7PO9tdoVvupxDziFFJaENpcUlICkqPMJOU3vMjSrL6R8cl3HLU0oLSUoOb7KQoiCs/ZELTbXvCuf2TspTjbndgPPJuTYIQW0k63JL6Rw8eV72J7M79/E+0qzJYxaEqGUELDeeUQZgWRa9rdaMkPI4a9nwhv6JXPrMSCBJYdIE65VoBI561QO4Rw4PFtBBK1P4RIR9oGMUmCLQfHpXU9lOyAwuPDilPFndvEAZkZVuKy5ZTM9wJ8YB4U2dlKZdecQoKbU1l0cCystPJkAwmyli/WedS40JMpPolxyMMwsvLS2EY1ClEmwCcNiEqVI4AkDzr03C7VQcMSlxByjBzCgYKUpC9Dw4+dcdszZzQ3TSgkuZHHHZTlzFbaU+8mQVZswNuJNpNU/Zjs/wD6++VIltrO2AlZSFKdUe9OTvgJBB6gGolBsuNUegubTSvFspS6kg4wlKQZlIkKUnhGYilu3uKAbxY54No8IjevXnlevO8DsbEMY36pwttNuKgAzGRClFas8Qg5lgKjWDB1AsT2rU80cQpSlZsIprdJAyBYxDi0oINoSgJVPIURx89/Imyi7NvlW94wEaDxq2+nF8K2gCDMsp0g/aPKmD2HZ9mbLTzqlKSlTikqRBASSQhIgyZMAk6XrTPZP2kL9uDyHkLECUjuLQHAALgAqUVa/arWubJGu3WDDzeywrT+j1q46t4QOAeqRXMYMn2FzqwOujzZ/Crvscxv8FikvKO8w6VjDyUApKgW3W0E3XmKwI0GvEU9snsscKrM3i12SpIBbToeF5qoJpNEt2P9rgVbAYMGd3gj191IpL6QNsNO7LZLTiVKC8OCNFSlopVKSJseNOY3EYoNqDeKJPAbtkekgX8a4jaWzHzu3XA9AIDl94UqGXvgklPeUowOETxp60rGuTuPpO7QYd3CtJafaUtLsqSFpJAyuaibXIrK8oeS3xzlU3giIN7AifOayp4K7G9k7OUtUCIGRRB0IN/lXWYFhaW0oKyMoAsYqu2VsV5uYKbxrKtOsVdt7Md4rA65R+MV0RjSMpMBgtnZFrXmnOQbxaB4GmlMFWb3RmCRMSYSZ1PPStow4T7z89AEn5A/OmUvNjUrV55flT4AWdZUMOtCAD3FwMokzJj4x4V5s8e8Y5+Hw4V6qp1BSQE6giSVq1BHMD4V5W+mFEcjHjHGsplI9AxWMdVszBtFGYLK1BRJF0NQBpcZUxV/2cxKThGVEqMtiyUlcGTa3WqXDYOWsEQCd1lKoA90tEHU3uR6mrHs6ksMBsoJyqXlPdukrJT9qxg1nGCi215Lcm1Qo3slAxbji8O482oFKEmYAIRAAIOWIXp960VfpdiSjCpScoTcnNkFwieVtKn7ceCOHP8AIGsGLeOjbfSSr/w/GnYih7L7MfaKFlkzD2YEgZVLdCgYnkAJFbxeCy7UZcLasxBVBcSLlD8+8YBJgjwrokb867kfuuH8RRmWnCQVKb8mifiVmkBjS1j+rSB1eb+SacRjEj3t0P3iqiNeF+YEfCm0Oq5fGKkALWNb4GegS4fkKfax27SpWRZ7pgIQskmQpPdidQBYUFK1G0UZM8YjzoAG1dKZRMJHvIVOmhkSPChvtghQLeoIshQMERaBThAHI1Fx7on50Acf/os21IaRiBOQj6sOJSUraXN0jXdImevOnNm4NTa3FNl5JcXmWVNJgqlRkZv2j6Cr5bgm4E/rWhK6D4mnYA0KdH9Z/gH4EUQYlfFfz/8AKokfGhkfqP40gDqdnUAnmQD86AMgMhCf7qQfUCoEdTUQZpoDHW2zMoNxBAjqBqNO8baXpJezEWKYEaS0DqMvBXK2lNqVc8K1vepprgBFvYxTATuyAZygFIN5IjMIm+nOs2ip3vKUhOZSysqIUDdITl6p7qYnSOtNOODS/wA6CXCNFKHnVJknMjBhKswQiYiSFffLk245rz0FMHGHiT6D8qt3XJ1CV+KQD6pilnGmzqlST0Mj0UPxrRNE0yvOPHL5UDaT7brSklASYsQpUBQ91eUmJn5U07gkcFj94FPymlndmKI7oCv2VBXwBmqpNC5TPNca0lKUFK8ylTmjhB0NZXqeC+h9vFMpcU8tpZKiUhCFGJISTJB+ya3XN24NW0+VwcoNrO8AsDplT+NaDq1GSgnxUP41Bkjh8hTbazzIrqIBpU7wQgeK5+SaYTvfvMjyWfyrEQNQaKlfIaWOlSAVoPH+sQPBo/iuuKdww3b6jcocSkmPvZ+PjXb57CxHy6xSKez2HvKFXuQVrudbwf1NQ0MvNm4YBCMqlKGRIGhEZRcQkU6vEoRdZSn9ohPziqhnY7CUwlJCRwKnD42zRTDOz2rfUtzzyJPxItSodjLnajCp1dbnWEqzf5Zqae1rMWKj4Nun/tqbOHSNAB4JA+XzplpXLjpcnyj4VIC7fatJsGsSrwYcM/3gKn/pG7qjB4g/tbpofFRNOMkka3tEkxE6zTTN+A+PEa6UhimC29iVK72FIEW+vam3O1WQ2i+f6ttE/ecUs+iEAD1oQeIEaHzt48qJfifhSAeYdXHfImPshUeYNHFxAI6+NrCarw6UiZMxMRA8LmipxZgyT4Gw/QpAM7qxM2v08r8aGpEdbjT19aEMRmOWeXIjUXmfH0oq0jl+HGw/hQAN4AcxbjA/nQS8AfeJA4wf1NM7kEzlFzxPyrbmGbGgUTwjgOp435UAJHE3kn4EVheAg+fDyozuGg2GvGbfE2NCLFtJPHQxy0nWgCCsSZGl/A3qDmNPSpKwhiSPKYPoaGGQbfCf1NMCJxI/l+X4VFTw5eEfzoSmhe/HgY/AUJTfHMPiKoQR3FDiPD9CgKcB4a9TUVYYHjzFvytQwwIsZHMcfWqQES/6fxtUjiRoRP6v40JzDGhKwx6xf+VMQVbyPujzoC1In3QPM0JeGN79dKGjDE8fT9WqiWdHsbtRu3c6jZLQaSlAEQFZsxJ468OJrK5sYbqKylqgOcbjXlRmyeUdfOlG1ifswPE+sU2g8YtcW1/lWgxhH658KKTA9OIjz5m1LmCBYi48+F+XD1o6VEq6AX48P1xpAFQqYgT8fGjJXHPhrbUcP5caijESoA2gdb/n/CpJWDOUxcAefU0mhkwozxiJt4Xm0mmkEkC4tPTTx1pWABHIi0Em99f1rRVpSjU6AH5cdBUMB5lURMiSeIPLSONGYUYJMXvwPh+ulV6lgmREdDxtcevpR0IPEkzN7845c49KloofbXE5o0HHnP68xwqZVFrmTHICPEX5edBwuI7oQkwrhpOhMmTAt8q2ly9iSSIvOWeME8bH061IDCMYYudLxI8BJ58bcqM29zlXCxtqZ7w18b/OkENawYMkXkQLagideFTQhefLIIiBlEyCYNucx60gLa03IgmY0v0i/T0oeW5JNha97m8+PGKUcBkfCYEgR168oNE35SYVMJnjadSYHW1+lAFhh37QkpnlcEA2HnA0/jUHMSqT3oIHLhOkW50snFhJMEq0+yQm5twtrr/KiIxyVWSRrbSLQL31BI9RQAykyTw/unkIt4k+lCUpI4yZOlhpaI48KGX4MaTMm0zMSRpHKk1i5M9SBAMcvM0gGC6UnSRaNVHppYGtDEFOtjyvJ6GlgmSTYABSiR3RYxcmwvUmFJVlWTx1GhmT+vCnQBkYyTxMa6WvpAECtOHOk3B6eOn5TS7jKJM5p1mSBrcQLR4GsU0JGWb63J050AMpaUREaiAAY8/7R4XoLqDaUAzqb+gj8a0yTEzE6cSBzINQBVKoOYixVE2vqL1SEDdWSYveeJmI/XOoOKKddOv8daxKcwgEEA6pBiReaA+oi0yfLn5jhVUIl7b5EaW4eczQ3cUeMxOlr9ZqK3wlXetP4+J+VLBy94AtxJm2lvnVUIOtcyYjzkH8qElY4kj0oanTaOPnYeOtC3cyZkctI+NVQrGUEHQ38v41qlU5R7xA6ROvhW6dCs5jDmROmmmp62oyEkDwJ5x018/Sq7DuTcq6/hrFWSSIBEK0I5Wg6C5v+FNDYbDLIMEiJmfCwtTDaZFifQgDgfTTzpZDgjvH5x1A4z+NHSmwA0InyOpJOtDKJqVFlGByBJOnDy58zTSFdw6WzDQzeDNugiOHnSal5ARF4BnjrNx1qKHCNZMyAOdxmgcLyKkCzzgAc+NuljJ43oyUGMsTGoy6CeKp0APypdOaO8rLABNlHiCQZi99elT3uYgCQJ6EECegkjn1qQLJR7hAAsZJkR0kjW40m0ioNiZUpc3TlCtCFGcw53B1pVp7ud8QRlyzABlRHugXiaA1jNQuJIgRYWnURpJFIZZsORBT5KJAmZg6XkW5UdD3dAIIme8k2Oa4Fr3M+gqsOKISQIgZ5I8eusT8abRigJAPeWBESSCYKQI1Gk1LQx5SgLJEJknw6yfeH50ZtQMwQCSAJGh1vykRxvHhNcvG94BWYG1oANtSmRePCje0ABR71rSeEcJ4GBM8IGmtSA9vQQe8RHd0M6RCb6/nfSooWSkrgHKYAMQsDLdRIsJMeIpVBUUqSSOCTKZJJAi3PL8KmlaVIkx3kzKgSDGoPI5r8hfWgBleLBIm0mQI96PxAAtbneTMkMxcDMQPdN5iAqwtebjw0F6E4uSdIyzcyYCVXAIEGSOQsZptbIT72tpT9qYmARxFxpoIEigBVbwFwQCYMXvIF+U6TymoIciAconUHkTxTqm834+dFewa1GbBInLcZgFZQkxwTHKSLCIvSr6N33SbiQbZSEpHBEEiwsPGKAD4tKkkAAJAEgkhKpsLDiL6VB1SyLKBgkWOtgdAbX51B17vISlQAXYA6kSUxOp040LENz3YhXemOYsARxg5hHhToCe8UfdidCCCDFuQ4SPXzqacYpP2ctrKULxI0jw/XEKCkBNw5IAJGdMG4klVjzI0MVDEIUkBRPd0nVBIJkBRsTpz1p0Ia3uY98pIKSJmPEAcTy8KXdfCZEehga8Yn8qABAChYjxSNZJg9OUWHGhBYGuYmYCo0zQRMayL6zToQ01iE6giwiAQfI2/XCtNMd2SIkyCm/jKePkZoAUAZ1mRcAgTqNBJ15U0WyHO8FgFNhYdQbnr41QCj7eaCIjnIV/hmR6UAWM2txm0/r5U0GAc8ibafaAmJjWb9KC21AMEqNza5SRqTe1o56VRIoAZiD1BkSfE1tSiD3TwiPjx/Vq244ZkgDXofSBPwobrnC2adIBPzva4qhES8QZsLaC/4aVlBcTm1gny+VZTEf/Z"/>
          <p:cNvSpPr>
            <a:spLocks noChangeAspect="1" noChangeArrowheads="1"/>
          </p:cNvSpPr>
          <p:nvPr/>
        </p:nvSpPr>
        <p:spPr bwMode="auto">
          <a:xfrm>
            <a:off x="80963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data:image/jpg;base64,/9j/4AAQSkZJRgABAQAAAQABAAD/2wCEAAkGBhQSEBUUEhQVFRUVFRQXGBYXGBQVGBoYFxQVFRcUFxcXHCYiFxkjGhgXHy8gIycpLCwtFR4xNTAqNSYsLCkBCQoKDgwOGg8PGiwcHBwpLCkpLCwpKSwsKSwsKSwpLCkpKSwsLCwpLCwpLCkpKSkpKSksKSksKSwpKSwsLCwpLP/AABEIAMABBgMBIgACEQEDEQH/xAAcAAACAgMBAQAAAAAAAAAAAAADBAIFAAEGBwj/xABJEAABAwIDBQUEBwQGCgMBAAABAgMRACEEEjEFE0FRYQYicYGRFDKhsQcjQlLB0fByguHxFUNikqKyFiQzY3ODs8LS4jVTozT/xAAZAQADAQEBAAAAAAAAAAAAAAAAAQIDBAX/xAApEQACAgIBBAEDBAMAAAAAAAAAAQIRAxIhBDFBURQTInEFFTJSQmGh/9oADAMBAAIRAxEAPwDx5CaKlFbQijIbr3oQOCUyKUURKKmlFTCK6IwMJSBhNSCKIE1vLWmpOwPLWstGyVmSq1FsCyVmSj5KzJT1FsBCK2EUYIreSjUWwHLWslHyVmSnqGwDJWslMZKzJRoLYXyVrJTBRWZKNCthfLWt3TGStZKWgbi5RWslM7uo5KWg1MXKKjkpgorRRUuBWwuUVAopkoqJRUOBSkLlFRKKZyVEoqXAtSFiio5KaKKjkqHApSFVIoZRTakUMorKUDVTFFIrKYKKysfpl7DyE0ZKKklujIRXqQxnnSkQCKkEUYIqQRWtGTYHJW8lGyVsIp0FgclZko2SthFFBYHJWwijZK2EUxWBCKlkowRW8lNBYDJWslMZK3kp0Kxbd1m7pnd1m7p0Fi27rCimd3WbqigsV3daKKb3VRLVFBYrkrRbpkt1ot0qCxXJUSimi3USiih2KlFayUyUVEoqdR7CxRUSimSitFFJwK2FiiolFMlFRKKhxKUhUooakU2UUMorJwNFIWyVqmN3WVl9M03LBDdFSiipaqe7ruRxWCSiphFFS3Uw3TEACK3ko27qQbpAACK3u6YCK3u6BC+7reSmQ3W91QAsG6kG6Y3VS3dUAsG6zd0zu63u6Yhbd1vd0yGqluqAFN3WFum91Wt1SAU3da3dO7uoFumAoW6gW6d3VQLVACZbqJbpwtVEtUAJluolum1NVAt0AKFFRKKbLdQLVAWKFFRKKbLVQLdA7FCiolum1N1At1LiUpCuStU1u61U6D2LNLdTyUdLVFDVMgVDdTDVMhqphqiwFQ1Ug1TYaqQaosBMNVINU1uqkGaVgKBqpbumw1W9zRYhQNVLdU2GqluqLEJhqpBmmwzUgzTsBPc1IM04Gq3uqLASLVaLNHLSt7r3MpOg10ieUSaLuqSlYMS3NRLNP7qtFqnYhDdVBTVWBZqBap2OxAs1As1YFmoKap2KxAtVEtU8WqgpqiwsRLVRLVOlqolqmAgpqolqnVN1AopgJluhlqnVN0NSKAFN3WUzkrKALVLR5fCipYPI1UPYPButP+z+0BbSm0ypxcSp0It3r8ab2P2XwmJDpaxOMhk96e7wVpe/umvA/cMnpHq/Eh7ZYDCnkfQ1t1vIkqX3UpEknQDmelI7M7O4N7DuYhOJxhaazZ5kHupCzAm9iPWjOdksM7gF4pl7EqRlVAWoiSlWUggnSj9wyPwv+g+kh7Yy2ARIIIOhFx61MN1wjGHeYMsOGPunQ+I0PpV3s/tomQnEoLavvCSk+X5TXXj6yMuJfazmn00lzHk6INVLdVPDOocTmbUFJ5gg/wAqYDVde6OaqFQ1Ug1TYZqQZpbCFN1UgzTYZqW46UtwFAzUgzUVYhwGDhn5HJIUPGUmDWjtBQ1w2IH7lc/zMX9jb4+T0E3NLbQxKWQlS1JSkqyX1JI7uUdCDP7Qoydok6MO+YSPmaBtBxZSEqw+ZKgFCHEDiIJBFjIBrHL12NL7XyaQ6WbfK4A4nGNA70OjIy48laZV3kttBVgBoVZRI++OhptvFNKWWknM4kBSiCCEpIEJIGiiSDeNK59/ZIcXnOHeEqURlfCU3jNCYgC4HwqwbxxZS64MMsjKXHCXG9EmM3u8z8a4sPWNSuTdNnRPpbXBbbmolikMD2n3othX5ibAH0M3p5GPWowMM/8A3Rwr0vmYv7HH8fJ6NFiolmiLxDgE+yv2/s0ylokAkRN45dK1x9RDJ/F2RPDKH8lRXlmoFmrIsUMsVtsZUVxZoZZqyWzQyxVbCK5TNQUzVl7MToNSB5kwL9TU8BgVOuZGm1vqCnEuIbgZCkQkrdV3Egqm0zCTYyKyydTDErkzXHhnk/iirw2zluOJbbTmUowAIkmJ/XhQsfgy0opcEEEjnprpXo2yPoyUoIOMd9xJAaw8tghRKlbx+y16x3QgQALiuT7d9kdl4NJfdZdSkubvKyUkScxBhZsITzrzZfqb2+1cHfHolr9z5OdxKMkTxAIi9iARp0NQxLYQrKrXpceoq07Sdjtm4JDS3W3zvVhCQgtkyQFd6YA8prNvdkNnYNbKHG3lKfc3aAktkZpSO9IEXUNJ40l+pz9Ifw4+2U+JSEKKVagnqPIjWsq67V7G2Xs1LW9wq3N4DBBvIAJnvAfaGlZTX6pPykHwo+xBeLwq2XfZUR9bh86hEEl9McTyJ0q87OY/BqU8nCtqA728ISd2owoxmBUNJ5a1z2E7MKwbCwpYXvcRhNAREPfxroeyHZVeCZfSpQWXDmBSCNEqAF/GvNs7SqwPazCoaLLeDO6eDhyh1OVSUJ75uJHdHG9qt0YpteyHVMsKZaKZQMyVJILiQSIuLzYgVyGB7H4tKWZYXKGsYDpZTiVhA85HreK68YJbHZ/duJKFobAUk6g7+fxFKL5CXZnBqXQG1ZlLStIKRESNZF9aRcfVNkn1SPma0kuq6fvJ/BVbyyRMowZ1vY/ZgS+VIJAyGU6g94c7jyrtQzXnfZ7GONH/AGraBzUST4dwG3iK6ZjtkAcq8iv7SSI9f/UV0YeqhBavg5s3Tzk9lydClmpBikcH2swy1ZS5kVay7DyULesVfNtAgEXB0IuPIiuyOaMuzOOWNxfImnDUptZh4Nzh8pWPsqAOYdCSINXicPUhhM3dmM1pgGJtMGxqZzuLocFUkeaL7ZY4KyqQQQYI3ardJC63/pRiVXLf/wCZ+eas272jxjBJa3Mb5bCRuW5UpGU2SZgnOnxq32e/tNDGIexbbTQaQhSPqsOrMorgpISe7aTflXgp8XR7TSXBUN9qMRFkerf/ALVJHaJ4R3PD6kH5qqWD25td7OcM2y4hKspVu8Om8A5e/rANXW2NsY9pvDIyMnEvNhZbDTNlhzKEAg5SCIPK9DT9Amu1lU72oxB1bSf+QgcZtfSoudocQtJCmxlIhQ3QEjlbUU6vG7bMf6o1b+zhfzp/+k8eMGVuttJxJfLKGg0zxbCknMDlBlQpOLXeIKUX2ZUjtRihADdh/u9PjWl9pMR/9Znh3PWpYnb22mwFOsMoQCkKVkw6suZQSCQmTqR61c9rMdtJGI3eDbad3YGdW7ZTGcSBCzfQ3HKhxknVchcauykHaZ/7pj/hi/xroNkbxxvO5bNdIgC3Mxzqs7Jbbx7+JeZxIabU02tSkBlqQQkKTcag2uDoa6vZ8rZbWblSEqsABcSYA0HDyrt6N1N+KOTq+YqhM4ehqYq2Xh9Ov5xQ/Zp4V6qyrueZoyoUxQyzQ9v7eThnN2W1qXlColKRHUkyPSuXxnazELJCUJaH7qj6kmsn1mNdnZtHpckvFHpPZXs23id4HlOKbBQdyFZW1G8FeUBS45FUdK7FxpTK8O3h20JZlYWEpCQhIbUU5QIA7+Uaca+d8FiX9+Fl7LH2lrNj+6Z9K69rt7iWSg+0B5KDMBRUDYphSV5VEXmMxuBXkZ5qc3JeT1cUNIKPo9srz/t9i2GsOteIZDyA4kBB+8pWVMWMG59alsD6Uw+tDZYWpaiB9V3o6qSqMo6yRQfpO2U7iMG62wgrc3rSgkRfK6lR16TWRqcrtftcheZt7AFe4xDbMKcCoeWFZUpOWSYSbjpVp2i2mw22yvGskLzw2iUurz2JKFg3M5eRmqvauwcSpzFKSys59p4XFN2iUISsOG4tBIsYJnSr3tl2ZON3BQrIWXt73km4taDdJtTsTF+1+08I22yvGtmFCEpdQcwUB3pBm9hWVv6ROyJ2i2ynOGiklckFQvmEWitUWCR5j2YfUvCLWsyr2vDDMdY7yyJ8b1adg3Cdn43EFSt6A7CpPBjN7swe8Z0oDmJO6QplKA0XWl5tyUIJ74BUnNKgPj5U9svaCvZ3FMuYQMd7eQw4E2AmRmvYirEZsBZR2fxGIClb1RWM2Y/fbSO7OXQm8casMG1HZwLk5nAkqJUoyfaCJgmAYA0oWF2kRglEOYL2Uzm+oeyTmA93NPvRRNp4xw7LVBw5w53ZRukONx9YNAomxM6xUWOjiXsWlrCtqU026c7wGfNMAoPAj73wo+GxrasMHRhWJLqmwIciyErn3usUhtYf6k1+0+f8bY/Cui7A4NKxgULAUleKeCknQjcIBBqW+BoBsnENuPttKw2HG8UE6OT4jvVmzsalx1tHsuHha0JmHJAUoCff60fcMo2zkSFDcvOpQNbJC4km501oXZhH1+H/AOI1/nFTzXcZS7TxA36gG0hOZQSEzbKctgb8OfGp7M7ROMEFl5bfHKbp8xpSW0I3pVOqnBPLvG/xqqWDlF5EK/CfwrRNolpM9Ga+mF5uErZacP3gVIkeAMTVm19LSnHGkt4dSCp1tIGZKycziREFI4TFxXkDqpPp8qkh0gC5kKn4DQ1f1JPyZ/Shd0ejbYfRnQgq7w2o6Y1IksAeXdN+hr1DtwjLs7E2mQn/ADV4K9is7RUolSgoKkkzmjWeddZ2X7SPYjZmOQ64tYaQwUhRBjMtzNFpiw1mKi9YuPsbhclL0d59G7ADGIAM5cW6nzCGgflUu0zQ/pTAjoP84rzZ/ty9gX3kMrKQXluFMJKSVd0kgjoK7w7R9oxmzH1CN4y0sidCrLN6ve1FejP6bTk/Z3AZql7QsgDDj72NbPhCG0/hNdLlqh7TLAOFHPGtf9la5Z2l+TLFCm/wL9sWh7E7P+7/AOs3TkZsdip4bj5OD8KB21fQnCFKimVrZCUkwVEPNqIA42BPlXN9s+0bmF2g/ulZQpKc0gKPdzZcvL3jWeTLrkUn4RUMd42v9hdikDbG0IuoMJkf8lsCud2DtvHLaO5XmbbUUQlhKinvKKUlRuqwN44U59HGKDj+McJJUtpRKySSYyJAvyrllry7MxRQSkpdw0FKlJN04o6jnAt0FYfUezkuLOj6acUnzR6b2dOJeClOqWAj3gtDTDYBvmLhTPA2AOl4q5cW0iczi3IU0koYBQkb2zZU4TmUk/eSoA8q82+h2XUBThUtQxraQVEqgHCYokCeBMeleq4DAp9nbFpy4JMnklAy+hJ9ajJkm+GyoY4x5SOX2/hlPMqSjCMp3eILW6AKytRSFbxK0ZSTY8CTzrktnYFK2sU4vDMD2dCVZTvpJKikpPftEa16orBQ625PvYySPBLifxqj7c4dCWcblASVYZpSykQVHeuiTGpgVmpNFnlSse2qSnC4ZXCxejz+sprtwW9n4vcHC4dXcSsq+u+19mM/Dnxqu2Xu8pDZJkybfOn/AKdv/kz1ZR862qmIbx+1XtloZVhylleLw7biigTCT3ggbydJ1HhQtodu8ScFldcKwtSCpR9+JlSQriD15WiofS2YZ2WoccE0PRtuhdmEtqal4tJS22lUvAlv3wmFRzJF61hTi7Il4Oh2ttJhWymRhnFd5bQcSVqzyWllRIUSQCoAyLWqf0itbjAYZDKloSt5oKGZSpBbJN1Exe9qdxSAjDIWtOzUsHIULKHgLzkIVrcTHSs2y+ssIOJOB3QKCguDEESUkpiTMlM+VIAX0tLVhMEwnDqU2A6U2UTb620qnlWVY7bcJYa9uVhMhPdzNurE96LqWDmjNwrKRSZ45sp9YnDqUorDghGaUjIh2RrAhRrstg9mgjZ7jKsTh8zue6d8tKcwCYJDcTIItNedqxi3FuuEJlQOY5QAMxHugaGbetdbsXHYrcJG6SpJAghTabcJBBpScv8AFWNJeS6e2I2jY7jScUyvKDKkB2CQ6FFMlIE8KJspKcRslOHQ6yhSciJdWEAlK5JTxPkNbVwG1nVBfsyEhtIXmKQqZVl1KjYwCY8aUbbdzaf7FOYiQmACO9fUyRRz5FwehYr6O82HQ0cbhUqTvCf9ur31hdobvYUnsLGt4faeAw7b+HU0wrMt+6W1KXmK+8oj7OVAMC4Fjxp9p9pMVuG1FamllIIWkgKWPdspF0iJmYm3OuQpK2vuH+DtH9oJG2lOqICN473tR3ku5bjmSKe7KzvcNNpcb/6grl8FsdamC4tMIzoQkqCgSSgrGU8RlA/vCuz7I9l3C2lalqbUlSVMqGQyJzXEzdVr2jSlsm9UPXizhdqsqCySFBJzQSCAZUTadfEUH+jHSBKSlOXMCqyYyqVr1CTHURXoHbNprEPYRtpIbT7OhYGbv5lpU6EFSzCjNgNBMDkOa7PsOvuqLpeWc7OYXJOdzJ3s37R6azVJ2rFXNFViuzr6EZ1I7stiQUqu4kqQLHUgTHhzFCOzxukELzOrWpO5CSVAQAFTocxMAC/dPSvSNtuBO2gvu5GcS8opSIT9T3zlBBAkQnxI5VwmK2bGJ3Td1KU0QqRIJbC1AZOSlEW+6KrsKwC0lKVNkAKCoIkEAxzFqzDYdxpeUEHOB7qpkEA3jhfjXqOzexDBCt4tKlFxSpOHS4YMEAqUrgOEVYsdjGUuFWZMZEJH1DCTIzTIHCCNNYjgKAPINrHeOlUyoqvNhcA+9z1+Fdt2kxaXMHg0IWj/APgSmypCSFIGUkSZm0a1dbe7DD2ZCMOMyi8yXIShsEAkFUAcJ56UgvsIv+ikNoYUcRnWXbN2G9WlEWBUDKSDfUaQKkAvY/t/imkNIeLbjAbKxlUFOtoSrdhCiTFuSrxAnSug7Rdq0u4FjFslMJxUhS7CW8uo5WrzxrZbuGCS4xkQtLECc/eKJWrnfJmKbgda9Qw+HY9k3KmUzCssQUBZBhzIDGt7iY1mjZvj0GkVz7PO9tdoVvupxDziFFJaENpcUlICkqPMJOU3vMjSrL6R8cl3HLU0oLSUoOb7KQoiCs/ZELTbXvCuf2TspTjbndgPPJuTYIQW0k63JL6Rw8eV72J7M79/E+0qzJYxaEqGUELDeeUQZgWRa9rdaMkPI4a9nwhv6JXPrMSCBJYdIE65VoBI561QO4Rw4PFtBBK1P4RIR9oGMUmCLQfHpXU9lOyAwuPDilPFndvEAZkZVuKy5ZTM9wJ8YB4U2dlKZdecQoKbU1l0cCystPJkAwmyli/WedS40JMpPolxyMMwsvLS2EY1ClEmwCcNiEqVI4AkDzr03C7VQcMSlxByjBzCgYKUpC9Dw4+dcdszZzQ3TSgkuZHHHZTlzFbaU+8mQVZswNuJNpNU/Zjs/wD6++VIltrO2AlZSFKdUe9OTvgJBB6gGolBsuNUegubTSvFspS6kg4wlKQZlIkKUnhGYilu3uKAbxY54No8IjevXnlevO8DsbEMY36pwttNuKgAzGRClFas8Qg5lgKjWDB1AsT2rU80cQpSlZsIprdJAyBYxDi0oINoSgJVPIURx89/Imyi7NvlW94wEaDxq2+nF8K2gCDMsp0g/aPKmD2HZ9mbLTzqlKSlTikqRBASSQhIgyZMAk6XrTPZP2kL9uDyHkLECUjuLQHAALgAqUVa/arWubJGu3WDDzeywrT+j1q46t4QOAeqRXMYMn2FzqwOujzZ/Crvscxv8FikvKO8w6VjDyUApKgW3W0E3XmKwI0GvEU9snsscKrM3i12SpIBbToeF5qoJpNEt2P9rgVbAYMGd3gj191IpL6QNsNO7LZLTiVKC8OCNFSlopVKSJseNOY3EYoNqDeKJPAbtkekgX8a4jaWzHzu3XA9AIDl94UqGXvgklPeUowOETxp60rGuTuPpO7QYd3CtJafaUtLsqSFpJAyuaibXIrK8oeS3xzlU3giIN7AifOayp4K7G9k7OUtUCIGRRB0IN/lXWYFhaW0oKyMoAsYqu2VsV5uYKbxrKtOsVdt7Md4rA65R+MV0RjSMpMBgtnZFrXmnOQbxaB4GmlMFWb3RmCRMSYSZ1PPStow4T7z89AEn5A/OmUvNjUrV55flT4AWdZUMOtCAD3FwMokzJj4x4V5s8e8Y5+Hw4V6qp1BSQE6giSVq1BHMD4V5W+mFEcjHjHGsplI9AxWMdVszBtFGYLK1BRJF0NQBpcZUxV/2cxKThGVEqMtiyUlcGTa3WqXDYOWsEQCd1lKoA90tEHU3uR6mrHs6ksMBsoJyqXlPdukrJT9qxg1nGCi215Lcm1Qo3slAxbji8O482oFKEmYAIRAAIOWIXp960VfpdiSjCpScoTcnNkFwieVtKn7ceCOHP8AIGsGLeOjbfSSr/w/GnYih7L7MfaKFlkzD2YEgZVLdCgYnkAJFbxeCy7UZcLasxBVBcSLlD8+8YBJgjwrokb867kfuuH8RRmWnCQVKb8mifiVmkBjS1j+rSB1eb+SacRjEj3t0P3iqiNeF+YEfCm0Oq5fGKkALWNb4GegS4fkKfax27SpWRZ7pgIQskmQpPdidQBYUFK1G0UZM8YjzoAG1dKZRMJHvIVOmhkSPChvtghQLeoIshQMERaBThAHI1Fx7on50Acf/os21IaRiBOQj6sOJSUraXN0jXdImevOnNm4NTa3FNl5JcXmWVNJgqlRkZv2j6Cr5bgm4E/rWhK6D4mnYA0KdH9Z/gH4EUQYlfFfz/8AKokfGhkfqP40gDqdnUAnmQD86AMgMhCf7qQfUCoEdTUQZpoDHW2zMoNxBAjqBqNO8baXpJezEWKYEaS0DqMvBXK2lNqVc8K1vepprgBFvYxTATuyAZygFIN5IjMIm+nOs2ip3vKUhOZSysqIUDdITl6p7qYnSOtNOODS/wA6CXCNFKHnVJknMjBhKswQiYiSFffLk245rz0FMHGHiT6D8qt3XJ1CV+KQD6pilnGmzqlST0Mj0UPxrRNE0yvOPHL5UDaT7brSklASYsQpUBQ91eUmJn5U07gkcFj94FPymlndmKI7oCv2VBXwBmqpNC5TPNca0lKUFK8ylTmjhB0NZXqeC+h9vFMpcU8tpZKiUhCFGJISTJB+ya3XN24NW0+VwcoNrO8AsDplT+NaDq1GSgnxUP41Bkjh8hTbazzIrqIBpU7wQgeK5+SaYTvfvMjyWfyrEQNQaKlfIaWOlSAVoPH+sQPBo/iuuKdww3b6jcocSkmPvZ+PjXb57CxHy6xSKez2HvKFXuQVrudbwf1NQ0MvNm4YBCMqlKGRIGhEZRcQkU6vEoRdZSn9ohPziqhnY7CUwlJCRwKnD42zRTDOz2rfUtzzyJPxItSodjLnajCp1dbnWEqzf5Zqae1rMWKj4Nun/tqbOHSNAB4JA+XzplpXLjpcnyj4VIC7fatJsGsSrwYcM/3gKn/pG7qjB4g/tbpofFRNOMkka3tEkxE6zTTN+A+PEa6UhimC29iVK72FIEW+vam3O1WQ2i+f6ttE/ecUs+iEAD1oQeIEaHzt48qJfifhSAeYdXHfImPshUeYNHFxAI6+NrCarw6UiZMxMRA8LmipxZgyT4Gw/QpAM7qxM2v08r8aGpEdbjT19aEMRmOWeXIjUXmfH0oq0jl+HGw/hQAN4AcxbjA/nQS8AfeJA4wf1NM7kEzlFzxPyrbmGbGgUTwjgOp435UAJHE3kn4EVheAg+fDyozuGg2GvGbfE2NCLFtJPHQxy0nWgCCsSZGl/A3qDmNPSpKwhiSPKYPoaGGQbfCf1NMCJxI/l+X4VFTw5eEfzoSmhe/HgY/AUJTfHMPiKoQR3FDiPD9CgKcB4a9TUVYYHjzFvytQwwIsZHMcfWqQES/6fxtUjiRoRP6v40JzDGhKwx6xf+VMQVbyPujzoC1In3QPM0JeGN79dKGjDE8fT9WqiWdHsbtRu3c6jZLQaSlAEQFZsxJ468OJrK5sYbqKylqgOcbjXlRmyeUdfOlG1ifswPE+sU2g8YtcW1/lWgxhH658KKTA9OIjz5m1LmCBYi48+F+XD1o6VEq6AX48P1xpAFQqYgT8fGjJXHPhrbUcP5caijESoA2gdb/n/CpJWDOUxcAefU0mhkwozxiJt4Xm0mmkEkC4tPTTx1pWABHIi0Em99f1rRVpSjU6AH5cdBUMB5lURMiSeIPLSONGYUYJMXvwPh+ulV6lgmREdDxtcevpR0IPEkzN7845c49KloofbXE5o0HHnP68xwqZVFrmTHICPEX5edBwuI7oQkwrhpOhMmTAt8q2ly9iSSIvOWeME8bH061IDCMYYudLxI8BJ58bcqM29zlXCxtqZ7w18b/OkENawYMkXkQLagideFTQhefLIIiBlEyCYNucx60gLa03IgmY0v0i/T0oeW5JNha97m8+PGKUcBkfCYEgR168oNE35SYVMJnjadSYHW1+lAFhh37QkpnlcEA2HnA0/jUHMSqT3oIHLhOkW50snFhJMEq0+yQm5twtrr/KiIxyVWSRrbSLQL31BI9RQAykyTw/unkIt4k+lCUpI4yZOlhpaI48KGX4MaTMm0zMSRpHKk1i5M9SBAMcvM0gGC6UnSRaNVHppYGtDEFOtjyvJ6GlgmSTYABSiR3RYxcmwvUmFJVlWTx1GhmT+vCnQBkYyTxMa6WvpAECtOHOk3B6eOn5TS7jKJM5p1mSBrcQLR4GsU0JGWb63J050AMpaUREaiAAY8/7R4XoLqDaUAzqb+gj8a0yTEzE6cSBzINQBVKoOYixVE2vqL1SEDdWSYveeJmI/XOoOKKddOv8daxKcwgEEA6pBiReaA+oi0yfLn5jhVUIl7b5EaW4eczQ3cUeMxOlr9ZqK3wlXetP4+J+VLBy94AtxJm2lvnVUIOtcyYjzkH8qElY4kj0oanTaOPnYeOtC3cyZkctI+NVQrGUEHQ38v41qlU5R7xA6ROvhW6dCs5jDmROmmmp62oyEkDwJ5x018/Sq7DuTcq6/hrFWSSIBEK0I5Wg6C5v+FNDYbDLIMEiJmfCwtTDaZFifQgDgfTTzpZDgjvH5x1A4z+NHSmwA0InyOpJOtDKJqVFlGByBJOnDy58zTSFdw6WzDQzeDNugiOHnSal5ARF4BnjrNx1qKHCNZMyAOdxmgcLyKkCzzgAc+NuljJ43oyUGMsTGoy6CeKp0APypdOaO8rLABNlHiCQZi99elT3uYgCQJ6EECegkjn1qQLJR7hAAsZJkR0kjW40m0ioNiZUpc3TlCtCFGcw53B1pVp7ud8QRlyzABlRHugXiaA1jNQuJIgRYWnURpJFIZZsORBT5KJAmZg6XkW5UdD3dAIIme8k2Oa4Fr3M+gqsOKISQIgZ5I8eusT8abRigJAPeWBESSCYKQI1Gk1LQx5SgLJEJknw6yfeH50ZtQMwQCSAJGh1vykRxvHhNcvG94BWYG1oANtSmRePCje0ABR71rSeEcJ4GBM8IGmtSA9vQQe8RHd0M6RCb6/nfSooWSkrgHKYAMQsDLdRIsJMeIpVBUUqSSOCTKZJJAi3PL8KmlaVIkx3kzKgSDGoPI5r8hfWgBleLBIm0mQI96PxAAtbneTMkMxcDMQPdN5iAqwtebjw0F6E4uSdIyzcyYCVXAIEGSOQsZptbIT72tpT9qYmARxFxpoIEigBVbwFwQCYMXvIF+U6TymoIciAconUHkTxTqm834+dFewa1GbBInLcZgFZQkxwTHKSLCIvSr6N33SbiQbZSEpHBEEiwsPGKAD4tKkkAAJAEgkhKpsLDiL6VB1SyLKBgkWOtgdAbX51B17vISlQAXYA6kSUxOp040LENz3YhXemOYsARxg5hHhToCe8UfdidCCCDFuQ4SPXzqacYpP2ctrKULxI0jw/XEKCkBNw5IAJGdMG4klVjzI0MVDEIUkBRPd0nVBIJkBRsTpz1p0Ia3uY98pIKSJmPEAcTy8KXdfCZEehga8Yn8qABAChYjxSNZJg9OUWHGhBYGuYmYCo0zQRMayL6zToQ01iE6giwiAQfI2/XCtNMd2SIkyCm/jKePkZoAUAZ1mRcAgTqNBJ15U0WyHO8FgFNhYdQbnr41QCj7eaCIjnIV/hmR6UAWM2txm0/r5U0GAc8ibafaAmJjWb9KC21AMEqNza5SRqTe1o56VRIoAZiD1BkSfE1tSiD3TwiPjx/Vq244ZkgDXofSBPwobrnC2adIBPzva4qhES8QZsLaC/4aVlBcTm1gny+VZTEf/Z"/>
          <p:cNvSpPr>
            <a:spLocks noChangeAspect="1" noChangeArrowheads="1"/>
          </p:cNvSpPr>
          <p:nvPr/>
        </p:nvSpPr>
        <p:spPr bwMode="auto">
          <a:xfrm>
            <a:off x="80963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6" name="Picture 12" descr="http://t3.gstatic.com/images?q=tbn:ANd9GcRuKz-bWZ-6v75XMlSiTIOKSGwrKHS7XygYtz-kvQNJtijB_dP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1815548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of Rights of Muslims?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2.gstatic.com/images?q=tbn:ANd9GcTjgT8n-UFevFMGadfGd-1FygZ7_jSlHGhLzf3DXmiPB9Tok9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2408464" cy="3371851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3Dthd2EVaT2JVqaUk13OlAgnqOP1XyftFYwK_uVtoT_tosa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0"/>
            <a:ext cx="376404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575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Anti-Immigration in Europe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99758"/>
            <a:ext cx="2143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105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http://www.npr.org/2011/04/27/135745530/far-right-parties-gain-ground-in-european-politics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Burqa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848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"No one may, in a public place, wear an article of clothing which obscures the face" Law of the 11th of October 2010 (enforced as of the 11th of April, 2011)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Photo femme française en Burq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4559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94" y="2461559"/>
            <a:ext cx="3254406" cy="221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797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Protests on Both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ides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Issue of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Burqas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zawaj.com/askbilqis/wp-content/uploads/2011/01/niqab-ve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070618" cy="3124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58714" y="5181600"/>
            <a:ext cx="3757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Burqa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Niqab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news.bbc.co.uk/nol/shared/spl/hi/pop_ups/05/europe_muslim_veils/img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313</Words>
  <Application>Microsoft Office PowerPoint</Application>
  <PresentationFormat>On-screen Show (4:3)</PresentationFormat>
  <Paragraphs>66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Islam and Human Rights: Europe and Beyond</vt:lpstr>
      <vt:lpstr>PowerPoint Presentation</vt:lpstr>
      <vt:lpstr>True religion  constitutional government  SOUND EDUCATION</vt:lpstr>
      <vt:lpstr>WHY EUROPE?</vt:lpstr>
      <vt:lpstr>Protection of Rights of Muslims?</vt:lpstr>
      <vt:lpstr>Anti-Immigration in Europe</vt:lpstr>
      <vt:lpstr>French “Burqa Ban”</vt:lpstr>
      <vt:lpstr>PowerPoint Presentation</vt:lpstr>
      <vt:lpstr>PowerPoint Presentation</vt:lpstr>
      <vt:lpstr>PowerPoint Presentation</vt:lpstr>
      <vt:lpstr>Theo van Gogh 1957-2004</vt:lpstr>
      <vt:lpstr>London Bombings of 7 July 2005</vt:lpstr>
      <vt:lpstr>Danish Cartoons Crisis  </vt:lpstr>
      <vt:lpstr>Archbishop of Canterbury Rowan Williams   “It seems unavoidable and, as a matter of fact, certain conditions of Sharia are already recognised in our society.”                                                                                                            February 2008   </vt:lpstr>
      <vt:lpstr>  “Our general position is that sharia law cannot be used as a justification for committing breaches of English law, nor should the principles of sharia law be included in a civil court for resolving contractual disputes.”   </vt:lpstr>
      <vt:lpstr>Swiss Minaret Ban of November 2009 </vt:lpstr>
      <vt:lpstr>PowerPoint Presentation</vt:lpstr>
      <vt:lpstr>PowerPoint Presentation</vt:lpstr>
      <vt:lpstr>PowerPoint Presentation</vt:lpstr>
      <vt:lpstr>PowerPoint Presentation</vt:lpstr>
      <vt:lpstr>Leyla Sahin v. Turkey</vt:lpstr>
      <vt:lpstr>Hijab</vt:lpstr>
      <vt:lpstr>Refah Partisi and the ECHR</vt:lpstr>
      <vt:lpstr>PowerPoint Presentation</vt:lpstr>
      <vt:lpstr>Wise as Serpents      Harmless as Doves</vt:lpstr>
      <vt:lpstr>True religion  constitutional government  SOUND EDUCATION</vt:lpstr>
    </vt:vector>
  </TitlesOfParts>
  <Company>BYU Law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kirkhamd</dc:creator>
  <cp:lastModifiedBy>kirkhamd</cp:lastModifiedBy>
  <cp:revision>32</cp:revision>
  <dcterms:created xsi:type="dcterms:W3CDTF">2011-04-27T22:55:57Z</dcterms:created>
  <dcterms:modified xsi:type="dcterms:W3CDTF">2011-12-03T21:54:30Z</dcterms:modified>
</cp:coreProperties>
</file>